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76" r:id="rId2"/>
    <p:sldId id="490" r:id="rId3"/>
    <p:sldId id="443" r:id="rId4"/>
    <p:sldId id="325" r:id="rId5"/>
    <p:sldId id="503" r:id="rId6"/>
    <p:sldId id="312" r:id="rId7"/>
    <p:sldId id="556" r:id="rId8"/>
    <p:sldId id="314" r:id="rId9"/>
    <p:sldId id="337" r:id="rId10"/>
    <p:sldId id="494" r:id="rId11"/>
    <p:sldId id="445" r:id="rId12"/>
    <p:sldId id="444" r:id="rId13"/>
    <p:sldId id="550" r:id="rId14"/>
    <p:sldId id="450" r:id="rId15"/>
    <p:sldId id="466" r:id="rId16"/>
    <p:sldId id="289" r:id="rId17"/>
    <p:sldId id="495" r:id="rId18"/>
    <p:sldId id="456" r:id="rId19"/>
    <p:sldId id="545" r:id="rId20"/>
    <p:sldId id="541" r:id="rId21"/>
    <p:sldId id="542" r:id="rId22"/>
    <p:sldId id="544" r:id="rId23"/>
    <p:sldId id="469" r:id="rId24"/>
    <p:sldId id="470" r:id="rId25"/>
    <p:sldId id="554" r:id="rId26"/>
    <p:sldId id="458" r:id="rId27"/>
    <p:sldId id="285" r:id="rId28"/>
    <p:sldId id="292" r:id="rId29"/>
    <p:sldId id="524" r:id="rId30"/>
    <p:sldId id="525" r:id="rId31"/>
    <p:sldId id="526" r:id="rId32"/>
    <p:sldId id="527" r:id="rId33"/>
    <p:sldId id="535" r:id="rId34"/>
    <p:sldId id="534" r:id="rId35"/>
    <p:sldId id="528" r:id="rId36"/>
    <p:sldId id="536" r:id="rId37"/>
    <p:sldId id="529" r:id="rId38"/>
    <p:sldId id="530" r:id="rId39"/>
    <p:sldId id="531" r:id="rId40"/>
    <p:sldId id="532" r:id="rId41"/>
    <p:sldId id="533" r:id="rId42"/>
    <p:sldId id="538" r:id="rId43"/>
    <p:sldId id="539" r:id="rId44"/>
    <p:sldId id="537" r:id="rId45"/>
    <p:sldId id="293" r:id="rId46"/>
    <p:sldId id="454" r:id="rId47"/>
    <p:sldId id="508" r:id="rId48"/>
    <p:sldId id="521" r:id="rId49"/>
    <p:sldId id="452" r:id="rId50"/>
    <p:sldId id="523" r:id="rId51"/>
    <p:sldId id="520" r:id="rId52"/>
    <p:sldId id="555" r:id="rId53"/>
    <p:sldId id="447" r:id="rId54"/>
    <p:sldId id="463" r:id="rId55"/>
    <p:sldId id="459" r:id="rId56"/>
    <p:sldId id="461" r:id="rId57"/>
    <p:sldId id="502" r:id="rId58"/>
    <p:sldId id="557" r:id="rId59"/>
    <p:sldId id="548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8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435CD130-7DEA-432E-8680-B0585F2EECF0}"/>
    <pc:docChg chg="undo custSel mod addSld delSld modSld">
      <pc:chgData name="Wang Luke" userId="69b7a984b809f2c0" providerId="LiveId" clId="{435CD130-7DEA-432E-8680-B0585F2EECF0}" dt="2020-05-26T13:49:32.635" v="305"/>
      <pc:docMkLst>
        <pc:docMk/>
      </pc:docMkLst>
      <pc:sldChg chg="del modTransition">
        <pc:chgData name="Wang Luke" userId="69b7a984b809f2c0" providerId="LiveId" clId="{435CD130-7DEA-432E-8680-B0585F2EECF0}" dt="2020-05-26T05:23:00.748" v="16" actId="47"/>
        <pc:sldMkLst>
          <pc:docMk/>
          <pc:sldMk cId="3893816458" sldId="256"/>
        </pc:sldMkLst>
      </pc:sldChg>
      <pc:sldChg chg="addSp modSp mod setBg">
        <pc:chgData name="Wang Luke" userId="69b7a984b809f2c0" providerId="LiveId" clId="{435CD130-7DEA-432E-8680-B0585F2EECF0}" dt="2020-05-26T05:33:50.096" v="281" actId="26606"/>
        <pc:sldMkLst>
          <pc:docMk/>
          <pc:sldMk cId="113930920" sldId="285"/>
        </pc:sldMkLst>
      </pc:sldChg>
      <pc:sldChg chg="addSp modSp mod setBg">
        <pc:chgData name="Wang Luke" userId="69b7a984b809f2c0" providerId="LiveId" clId="{435CD130-7DEA-432E-8680-B0585F2EECF0}" dt="2020-05-26T05:32:06.976" v="265" actId="26606"/>
        <pc:sldMkLst>
          <pc:docMk/>
          <pc:sldMk cId="1247742412" sldId="289"/>
        </pc:sldMkLst>
      </pc:sldChg>
      <pc:sldChg chg="addSp delSp modSp mod setBg">
        <pc:chgData name="Wang Luke" userId="69b7a984b809f2c0" providerId="LiveId" clId="{435CD130-7DEA-432E-8680-B0585F2EECF0}" dt="2020-05-26T05:33:56.182" v="286" actId="26606"/>
        <pc:sldMkLst>
          <pc:docMk/>
          <pc:sldMk cId="892455770" sldId="292"/>
        </pc:sldMkLst>
      </pc:sldChg>
      <pc:sldChg chg="addSp modSp mod setBg">
        <pc:chgData name="Wang Luke" userId="69b7a984b809f2c0" providerId="LiveId" clId="{435CD130-7DEA-432E-8680-B0585F2EECF0}" dt="2020-05-26T05:34:11.124" v="294" actId="26606"/>
        <pc:sldMkLst>
          <pc:docMk/>
          <pc:sldMk cId="4018511867" sldId="293"/>
        </pc:sldMkLst>
      </pc:sldChg>
      <pc:sldChg chg="addSp delSp modSp mod setBg">
        <pc:chgData name="Wang Luke" userId="69b7a984b809f2c0" providerId="LiveId" clId="{435CD130-7DEA-432E-8680-B0585F2EECF0}" dt="2020-05-26T05:34:04.449" v="293" actId="26606"/>
        <pc:sldMkLst>
          <pc:docMk/>
          <pc:sldMk cId="2625439527" sldId="294"/>
        </pc:sldMkLst>
      </pc:sldChg>
      <pc:sldChg chg="del">
        <pc:chgData name="Wang Luke" userId="69b7a984b809f2c0" providerId="LiveId" clId="{435CD130-7DEA-432E-8680-B0585F2EECF0}" dt="2020-05-26T05:34:41.158" v="301" actId="2696"/>
        <pc:sldMkLst>
          <pc:docMk/>
          <pc:sldMk cId="1389043578" sldId="305"/>
        </pc:sldMkLst>
      </pc:sldChg>
      <pc:sldChg chg="add">
        <pc:chgData name="Wang Luke" userId="69b7a984b809f2c0" providerId="LiveId" clId="{435CD130-7DEA-432E-8680-B0585F2EECF0}" dt="2020-05-26T05:34:47.005" v="302"/>
        <pc:sldMkLst>
          <pc:docMk/>
          <pc:sldMk cId="2362224143" sldId="305"/>
        </pc:sldMkLst>
      </pc:sldChg>
      <pc:sldChg chg="modTransition">
        <pc:chgData name="Wang Luke" userId="69b7a984b809f2c0" providerId="LiveId" clId="{435CD130-7DEA-432E-8680-B0585F2EECF0}" dt="2020-05-26T13:49:32.635" v="305"/>
        <pc:sldMkLst>
          <pc:docMk/>
          <pc:sldMk cId="3339323717" sldId="306"/>
        </pc:sldMkLst>
      </pc:sldChg>
      <pc:sldChg chg="modSp del mod">
        <pc:chgData name="Wang Luke" userId="69b7a984b809f2c0" providerId="LiveId" clId="{435CD130-7DEA-432E-8680-B0585F2EECF0}" dt="2020-05-26T05:31:06.827" v="218" actId="47"/>
        <pc:sldMkLst>
          <pc:docMk/>
          <pc:sldMk cId="1555244531" sldId="312"/>
        </pc:sldMkLst>
      </pc:sldChg>
      <pc:sldChg chg="del">
        <pc:chgData name="Wang Luke" userId="69b7a984b809f2c0" providerId="LiveId" clId="{435CD130-7DEA-432E-8680-B0585F2EECF0}" dt="2020-05-26T05:24:52.904" v="79" actId="47"/>
        <pc:sldMkLst>
          <pc:docMk/>
          <pc:sldMk cId="1440485975" sldId="313"/>
        </pc:sldMkLst>
      </pc:sldChg>
      <pc:sldChg chg="del">
        <pc:chgData name="Wang Luke" userId="69b7a984b809f2c0" providerId="LiveId" clId="{435CD130-7DEA-432E-8680-B0585F2EECF0}" dt="2020-05-26T05:31:21.702" v="258" actId="47"/>
        <pc:sldMkLst>
          <pc:docMk/>
          <pc:sldMk cId="3373367979" sldId="314"/>
        </pc:sldMkLst>
      </pc:sldChg>
      <pc:sldChg chg="addSp modSp mod setBg">
        <pc:chgData name="Wang Luke" userId="69b7a984b809f2c0" providerId="LiveId" clId="{435CD130-7DEA-432E-8680-B0585F2EECF0}" dt="2020-05-26T05:33:04.938" v="275" actId="26606"/>
        <pc:sldMkLst>
          <pc:docMk/>
          <pc:sldMk cId="1913809282" sldId="318"/>
        </pc:sldMkLst>
      </pc:sldChg>
      <pc:sldChg chg="del">
        <pc:chgData name="Wang Luke" userId="69b7a984b809f2c0" providerId="LiveId" clId="{435CD130-7DEA-432E-8680-B0585F2EECF0}" dt="2020-05-26T05:33:31.131" v="276" actId="47"/>
        <pc:sldMkLst>
          <pc:docMk/>
          <pc:sldMk cId="2444586308" sldId="322"/>
        </pc:sldMkLst>
      </pc:sldChg>
      <pc:sldChg chg="addSp modSp mod">
        <pc:chgData name="Wang Luke" userId="69b7a984b809f2c0" providerId="LiveId" clId="{435CD130-7DEA-432E-8680-B0585F2EECF0}" dt="2020-05-26T05:31:19.315" v="257"/>
        <pc:sldMkLst>
          <pc:docMk/>
          <pc:sldMk cId="4292195052" sldId="325"/>
        </pc:sldMkLst>
      </pc:sldChg>
      <pc:sldChg chg="del">
        <pc:chgData name="Wang Luke" userId="69b7a984b809f2c0" providerId="LiveId" clId="{435CD130-7DEA-432E-8680-B0585F2EECF0}" dt="2020-05-26T05:33:31.131" v="276" actId="47"/>
        <pc:sldMkLst>
          <pc:docMk/>
          <pc:sldMk cId="1854579409" sldId="333"/>
        </pc:sldMkLst>
      </pc:sldChg>
      <pc:sldChg chg="del">
        <pc:chgData name="Wang Luke" userId="69b7a984b809f2c0" providerId="LiveId" clId="{435CD130-7DEA-432E-8680-B0585F2EECF0}" dt="2020-05-26T05:33:31.131" v="276" actId="47"/>
        <pc:sldMkLst>
          <pc:docMk/>
          <pc:sldMk cId="3338601507" sldId="334"/>
        </pc:sldMkLst>
      </pc:sldChg>
      <pc:sldChg chg="del">
        <pc:chgData name="Wang Luke" userId="69b7a984b809f2c0" providerId="LiveId" clId="{435CD130-7DEA-432E-8680-B0585F2EECF0}" dt="2020-05-26T05:34:41.158" v="301" actId="2696"/>
        <pc:sldMkLst>
          <pc:docMk/>
          <pc:sldMk cId="1370028644" sldId="335"/>
        </pc:sldMkLst>
      </pc:sldChg>
      <pc:sldChg chg="add">
        <pc:chgData name="Wang Luke" userId="69b7a984b809f2c0" providerId="LiveId" clId="{435CD130-7DEA-432E-8680-B0585F2EECF0}" dt="2020-05-26T05:34:47.005" v="302"/>
        <pc:sldMkLst>
          <pc:docMk/>
          <pc:sldMk cId="3342090896" sldId="335"/>
        </pc:sldMkLst>
      </pc:sldChg>
      <pc:sldChg chg="addSp modSp mod setBg">
        <pc:chgData name="Wang Luke" userId="69b7a984b809f2c0" providerId="LiveId" clId="{435CD130-7DEA-432E-8680-B0585F2EECF0}" dt="2020-05-26T05:31:38.738" v="259" actId="26606"/>
        <pc:sldMkLst>
          <pc:docMk/>
          <pc:sldMk cId="3182056714" sldId="337"/>
        </pc:sldMkLst>
      </pc:sldChg>
      <pc:sldChg chg="modSp add mod">
        <pc:chgData name="Wang Luke" userId="69b7a984b809f2c0" providerId="LiveId" clId="{435CD130-7DEA-432E-8680-B0585F2EECF0}" dt="2020-05-26T05:23:06.981" v="40"/>
        <pc:sldMkLst>
          <pc:docMk/>
          <pc:sldMk cId="3309250143" sldId="376"/>
        </pc:sldMkLst>
      </pc:sldChg>
      <pc:sldChg chg="modSp mod">
        <pc:chgData name="Wang Luke" userId="69b7a984b809f2c0" providerId="LiveId" clId="{435CD130-7DEA-432E-8680-B0585F2EECF0}" dt="2020-05-26T05:23:17.295" v="57" actId="207"/>
        <pc:sldMkLst>
          <pc:docMk/>
          <pc:sldMk cId="1045037414" sldId="442"/>
        </pc:sldMkLst>
      </pc:sldChg>
      <pc:sldChg chg="addSp delSp modSp mod setBg">
        <pc:chgData name="Wang Luke" userId="69b7a984b809f2c0" providerId="LiveId" clId="{435CD130-7DEA-432E-8680-B0585F2EECF0}" dt="2020-05-26T05:29:48.534" v="119" actId="26606"/>
        <pc:sldMkLst>
          <pc:docMk/>
          <pc:sldMk cId="1803394615" sldId="443"/>
        </pc:sldMkLst>
      </pc:sldChg>
      <pc:sldChg chg="addSp modSp mod setBg">
        <pc:chgData name="Wang Luke" userId="69b7a984b809f2c0" providerId="LiveId" clId="{435CD130-7DEA-432E-8680-B0585F2EECF0}" dt="2020-05-26T05:31:47.071" v="260" actId="26606"/>
        <pc:sldMkLst>
          <pc:docMk/>
          <pc:sldMk cId="3396019232" sldId="444"/>
        </pc:sldMkLst>
      </pc:sldChg>
      <pc:sldChg chg="modSp mod">
        <pc:chgData name="Wang Luke" userId="69b7a984b809f2c0" providerId="LiveId" clId="{435CD130-7DEA-432E-8680-B0585F2EECF0}" dt="2020-05-26T05:23:28.975" v="64" actId="27636"/>
        <pc:sldMkLst>
          <pc:docMk/>
          <pc:sldMk cId="1215921220" sldId="445"/>
        </pc:sldMkLst>
      </pc:sldChg>
      <pc:sldChg chg="modSp mod">
        <pc:chgData name="Wang Luke" userId="69b7a984b809f2c0" providerId="LiveId" clId="{435CD130-7DEA-432E-8680-B0585F2EECF0}" dt="2020-05-26T05:23:47.138" v="71" actId="27636"/>
        <pc:sldMkLst>
          <pc:docMk/>
          <pc:sldMk cId="1427485886" sldId="446"/>
        </pc:sldMkLst>
      </pc:sldChg>
      <pc:sldChg chg="modSp mod">
        <pc:chgData name="Wang Luke" userId="69b7a984b809f2c0" providerId="LiveId" clId="{435CD130-7DEA-432E-8680-B0585F2EECF0}" dt="2020-05-26T05:23:54.685" v="74" actId="27636"/>
        <pc:sldMkLst>
          <pc:docMk/>
          <pc:sldMk cId="4124792289" sldId="447"/>
        </pc:sldMkLst>
      </pc:sldChg>
      <pc:sldChg chg="addSp delSp modSp mod setBg">
        <pc:chgData name="Wang Luke" userId="69b7a984b809f2c0" providerId="LiveId" clId="{435CD130-7DEA-432E-8680-B0585F2EECF0}" dt="2020-05-26T05:31:54.744" v="263" actId="26606"/>
        <pc:sldMkLst>
          <pc:docMk/>
          <pc:sldMk cId="3876768072" sldId="448"/>
        </pc:sldMkLst>
      </pc:sldChg>
      <pc:sldChg chg="addSp modSp mod setBg">
        <pc:chgData name="Wang Luke" userId="69b7a984b809f2c0" providerId="LiveId" clId="{435CD130-7DEA-432E-8680-B0585F2EECF0}" dt="2020-05-26T05:32:00.479" v="264" actId="26606"/>
        <pc:sldMkLst>
          <pc:docMk/>
          <pc:sldMk cId="278269355" sldId="450"/>
        </pc:sldMkLst>
      </pc:sldChg>
      <pc:sldChg chg="addSp delSp modSp mod setBg">
        <pc:chgData name="Wang Luke" userId="69b7a984b809f2c0" providerId="LiveId" clId="{435CD130-7DEA-432E-8680-B0585F2EECF0}" dt="2020-05-26T05:32:29.580" v="272" actId="26606"/>
        <pc:sldMkLst>
          <pc:docMk/>
          <pc:sldMk cId="378037286" sldId="451"/>
        </pc:sldMkLst>
      </pc:sldChg>
      <pc:sldChg chg="addSp modSp mod setBg">
        <pc:chgData name="Wang Luke" userId="69b7a984b809f2c0" providerId="LiveId" clId="{435CD130-7DEA-432E-8680-B0585F2EECF0}" dt="2020-05-26T05:32:55.896" v="273" actId="26606"/>
        <pc:sldMkLst>
          <pc:docMk/>
          <pc:sldMk cId="4057370758" sldId="452"/>
        </pc:sldMkLst>
      </pc:sldChg>
      <pc:sldChg chg="addSp modSp mod setBg">
        <pc:chgData name="Wang Luke" userId="69b7a984b809f2c0" providerId="LiveId" clId="{435CD130-7DEA-432E-8680-B0585F2EECF0}" dt="2020-05-26T05:32:12.237" v="266" actId="26606"/>
        <pc:sldMkLst>
          <pc:docMk/>
          <pc:sldMk cId="3678340223" sldId="453"/>
        </pc:sldMkLst>
      </pc:sldChg>
      <pc:sldChg chg="addSp delSp modSp mod setBg">
        <pc:chgData name="Wang Luke" userId="69b7a984b809f2c0" providerId="LiveId" clId="{435CD130-7DEA-432E-8680-B0585F2EECF0}" dt="2020-05-26T05:34:15.656" v="297" actId="26606"/>
        <pc:sldMkLst>
          <pc:docMk/>
          <pc:sldMk cId="2582068687" sldId="454"/>
        </pc:sldMkLst>
      </pc:sldChg>
      <pc:sldChg chg="addSp delSp modSp mod setBg">
        <pc:chgData name="Wang Luke" userId="69b7a984b809f2c0" providerId="LiveId" clId="{435CD130-7DEA-432E-8680-B0585F2EECF0}" dt="2020-05-26T05:32:22.815" v="271" actId="26606"/>
        <pc:sldMkLst>
          <pc:docMk/>
          <pc:sldMk cId="901032421" sldId="455"/>
        </pc:sldMkLst>
      </pc:sldChg>
      <pc:sldChg chg="addSp modSp mod setBg">
        <pc:chgData name="Wang Luke" userId="69b7a984b809f2c0" providerId="LiveId" clId="{435CD130-7DEA-432E-8680-B0585F2EECF0}" dt="2020-05-26T05:33:00.047" v="274" actId="26606"/>
        <pc:sldMkLst>
          <pc:docMk/>
          <pc:sldMk cId="1316343237" sldId="456"/>
        </pc:sldMkLst>
      </pc:sldChg>
      <pc:sldChg chg="addSp delSp modSp mod setBg">
        <pc:chgData name="Wang Luke" userId="69b7a984b809f2c0" providerId="LiveId" clId="{435CD130-7DEA-432E-8680-B0585F2EECF0}" dt="2020-05-26T05:33:41.549" v="279" actId="26606"/>
        <pc:sldMkLst>
          <pc:docMk/>
          <pc:sldMk cId="516546588" sldId="457"/>
        </pc:sldMkLst>
      </pc:sldChg>
      <pc:sldChg chg="addSp modSp mod setBg">
        <pc:chgData name="Wang Luke" userId="69b7a984b809f2c0" providerId="LiveId" clId="{435CD130-7DEA-432E-8680-B0585F2EECF0}" dt="2020-05-26T05:33:45.924" v="280" actId="26606"/>
        <pc:sldMkLst>
          <pc:docMk/>
          <pc:sldMk cId="134492337" sldId="458"/>
        </pc:sldMkLst>
      </pc:sldChg>
      <pc:sldChg chg="addSp delSp modSp mod setBg">
        <pc:chgData name="Wang Luke" userId="69b7a984b809f2c0" providerId="LiveId" clId="{435CD130-7DEA-432E-8680-B0585F2EECF0}" dt="2020-05-26T05:34:22.244" v="300" actId="26606"/>
        <pc:sldMkLst>
          <pc:docMk/>
          <pc:sldMk cId="548578091" sldId="463"/>
        </pc:sldMkLst>
      </pc:sldChg>
      <pc:sldChg chg="del">
        <pc:chgData name="Wang Luke" userId="69b7a984b809f2c0" providerId="LiveId" clId="{435CD130-7DEA-432E-8680-B0585F2EECF0}" dt="2020-05-26T05:34:41.158" v="301" actId="2696"/>
        <pc:sldMkLst>
          <pc:docMk/>
          <pc:sldMk cId="156053429" sldId="465"/>
        </pc:sldMkLst>
      </pc:sldChg>
      <pc:sldChg chg="modSp add mod">
        <pc:chgData name="Wang Luke" userId="69b7a984b809f2c0" providerId="LiveId" clId="{435CD130-7DEA-432E-8680-B0585F2EECF0}" dt="2020-05-26T05:35:15.818" v="303" actId="14100"/>
        <pc:sldMkLst>
          <pc:docMk/>
          <pc:sldMk cId="2388563665" sldId="465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879885268" sldId="477"/>
        </pc:sldMkLst>
      </pc:sldChg>
      <pc:sldChg chg="addSp modSp add mod setBg">
        <pc:chgData name="Wang Luke" userId="69b7a984b809f2c0" providerId="LiveId" clId="{435CD130-7DEA-432E-8680-B0585F2EECF0}" dt="2020-05-26T05:26:32.207" v="80" actId="26606"/>
        <pc:sldMkLst>
          <pc:docMk/>
          <pc:sldMk cId="2662859004" sldId="477"/>
        </pc:sldMkLst>
      </pc:sldChg>
      <pc:sldChg chg="addSp delSp modSp add mod setBg">
        <pc:chgData name="Wang Luke" userId="69b7a984b809f2c0" providerId="LiveId" clId="{435CD130-7DEA-432E-8680-B0585F2EECF0}" dt="2020-05-26T05:26:40.991" v="85" actId="26606"/>
        <pc:sldMkLst>
          <pc:docMk/>
          <pc:sldMk cId="1333644439" sldId="479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4130783516" sldId="479"/>
        </pc:sldMkLst>
      </pc:sldChg>
      <pc:sldChg chg="addSp delSp modSp add mod setBg">
        <pc:chgData name="Wang Luke" userId="69b7a984b809f2c0" providerId="LiveId" clId="{435CD130-7DEA-432E-8680-B0585F2EECF0}" dt="2020-05-26T05:29:11.929" v="114" actId="404"/>
        <pc:sldMkLst>
          <pc:docMk/>
          <pc:sldMk cId="1351718128" sldId="480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1974030986" sldId="480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1634335107" sldId="481"/>
        </pc:sldMkLst>
      </pc:sldChg>
      <pc:sldChg chg="addSp delSp modSp add mod setBg">
        <pc:chgData name="Wang Luke" userId="69b7a984b809f2c0" providerId="LiveId" clId="{435CD130-7DEA-432E-8680-B0585F2EECF0}" dt="2020-05-26T05:27:37.791" v="93" actId="26606"/>
        <pc:sldMkLst>
          <pc:docMk/>
          <pc:sldMk cId="2093616286" sldId="481"/>
        </pc:sldMkLst>
      </pc:sldChg>
      <pc:sldChg chg="addSp modSp add mod setBg">
        <pc:chgData name="Wang Luke" userId="69b7a984b809f2c0" providerId="LiveId" clId="{435CD130-7DEA-432E-8680-B0585F2EECF0}" dt="2020-05-26T05:26:53.155" v="86" actId="26606"/>
        <pc:sldMkLst>
          <pc:docMk/>
          <pc:sldMk cId="1295478562" sldId="482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3218456642" sldId="482"/>
        </pc:sldMkLst>
      </pc:sldChg>
      <pc:sldChg chg="addSp modSp add mod setBg">
        <pc:chgData name="Wang Luke" userId="69b7a984b809f2c0" providerId="LiveId" clId="{435CD130-7DEA-432E-8680-B0585F2EECF0}" dt="2020-05-26T05:27:57.336" v="94" actId="26606"/>
        <pc:sldMkLst>
          <pc:docMk/>
          <pc:sldMk cId="2214862276" sldId="483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4112940983" sldId="483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1847792722" sldId="485"/>
        </pc:sldMkLst>
      </pc:sldChg>
      <pc:sldChg chg="modSp add">
        <pc:chgData name="Wang Luke" userId="69b7a984b809f2c0" providerId="LiveId" clId="{435CD130-7DEA-432E-8680-B0585F2EECF0}" dt="2020-05-26T05:28:09.282" v="96" actId="732"/>
        <pc:sldMkLst>
          <pc:docMk/>
          <pc:sldMk cId="2853731272" sldId="485"/>
        </pc:sldMkLst>
      </pc:sldChg>
      <pc:sldChg chg="add del">
        <pc:chgData name="Wang Luke" userId="69b7a984b809f2c0" providerId="LiveId" clId="{435CD130-7DEA-432E-8680-B0585F2EECF0}" dt="2020-05-26T05:22:41.497" v="13" actId="2696"/>
        <pc:sldMkLst>
          <pc:docMk/>
          <pc:sldMk cId="443885586" sldId="486"/>
        </pc:sldMkLst>
      </pc:sldChg>
      <pc:sldChg chg="add">
        <pc:chgData name="Wang Luke" userId="69b7a984b809f2c0" providerId="LiveId" clId="{435CD130-7DEA-432E-8680-B0585F2EECF0}" dt="2020-05-26T05:22:44.552" v="14"/>
        <pc:sldMkLst>
          <pc:docMk/>
          <pc:sldMk cId="3378448817" sldId="486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1692746574" sldId="487"/>
        </pc:sldMkLst>
      </pc:sldChg>
      <pc:sldChg chg="addSp modSp add mod setBg">
        <pc:chgData name="Wang Luke" userId="69b7a984b809f2c0" providerId="LiveId" clId="{435CD130-7DEA-432E-8680-B0585F2EECF0}" dt="2020-05-26T05:28:35.443" v="100" actId="1076"/>
        <pc:sldMkLst>
          <pc:docMk/>
          <pc:sldMk cId="1900704359" sldId="487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839511166" sldId="488"/>
        </pc:sldMkLst>
      </pc:sldChg>
      <pc:sldChg chg="addSp modSp add mod setBg">
        <pc:chgData name="Wang Luke" userId="69b7a984b809f2c0" providerId="LiveId" clId="{435CD130-7DEA-432E-8680-B0585F2EECF0}" dt="2020-05-26T05:28:24.147" v="98" actId="14100"/>
        <pc:sldMkLst>
          <pc:docMk/>
          <pc:sldMk cId="4001440686" sldId="488"/>
        </pc:sldMkLst>
      </pc:sldChg>
      <pc:sldChg chg="delSp add del setBg delDesignElem">
        <pc:chgData name="Wang Luke" userId="69b7a984b809f2c0" providerId="LiveId" clId="{435CD130-7DEA-432E-8680-B0585F2EECF0}" dt="2020-05-26T05:22:41.497" v="13" actId="2696"/>
        <pc:sldMkLst>
          <pc:docMk/>
          <pc:sldMk cId="152593281" sldId="489"/>
        </pc:sldMkLst>
      </pc:sldChg>
      <pc:sldChg chg="add">
        <pc:chgData name="Wang Luke" userId="69b7a984b809f2c0" providerId="LiveId" clId="{435CD130-7DEA-432E-8680-B0585F2EECF0}" dt="2020-05-26T05:22:44.552" v="14"/>
        <pc:sldMkLst>
          <pc:docMk/>
          <pc:sldMk cId="842901037" sldId="489"/>
        </pc:sldMkLst>
      </pc:sldChg>
      <pc:sldChg chg="modSp add">
        <pc:chgData name="Wang Luke" userId="69b7a984b809f2c0" providerId="LiveId" clId="{435CD130-7DEA-432E-8680-B0585F2EECF0}" dt="2020-05-26T05:29:28.438" v="116" actId="207"/>
        <pc:sldMkLst>
          <pc:docMk/>
          <pc:sldMk cId="2751690495" sldId="490"/>
        </pc:sldMkLst>
      </pc:sldChg>
    </pc:docChg>
  </pc:docChgLst>
  <pc:docChgLst>
    <pc:chgData name="Luke Wang" userId="69b7a984b809f2c0" providerId="LiveId" clId="{0C506D7F-4F63-4A8B-A2D8-D5545CAB9572}"/>
    <pc:docChg chg="modSld">
      <pc:chgData name="Luke Wang" userId="69b7a984b809f2c0" providerId="LiveId" clId="{0C506D7F-4F63-4A8B-A2D8-D5545CAB9572}" dt="2025-04-24T08:35:27.263" v="13" actId="20577"/>
      <pc:docMkLst>
        <pc:docMk/>
      </pc:docMkLst>
      <pc:sldChg chg="modSp mod">
        <pc:chgData name="Luke Wang" userId="69b7a984b809f2c0" providerId="LiveId" clId="{0C506D7F-4F63-4A8B-A2D8-D5545CAB9572}" dt="2025-04-24T08:35:27.263" v="13" actId="20577"/>
        <pc:sldMkLst>
          <pc:docMk/>
          <pc:sldMk cId="3771507189" sldId="520"/>
        </pc:sldMkLst>
        <pc:spChg chg="mod">
          <ac:chgData name="Luke Wang" userId="69b7a984b809f2c0" providerId="LiveId" clId="{0C506D7F-4F63-4A8B-A2D8-D5545CAB9572}" dt="2025-04-24T08:35:27.263" v="13" actId="20577"/>
          <ac:spMkLst>
            <pc:docMk/>
            <pc:sldMk cId="3771507189" sldId="520"/>
            <ac:spMk id="2" creationId="{2B8A3D40-935B-F5C9-4A7E-6EEB3912AA53}"/>
          </ac:spMkLst>
        </pc:spChg>
      </pc:sldChg>
    </pc:docChg>
  </pc:docChgLst>
  <pc:docChgLst>
    <pc:chgData name="Luke Wang" userId="69b7a984b809f2c0" providerId="LiveId" clId="{BF969BEC-96BA-4F2E-9AAC-021032B3404A}"/>
    <pc:docChg chg="delSld modSld">
      <pc:chgData name="Luke Wang" userId="69b7a984b809f2c0" providerId="LiveId" clId="{BF969BEC-96BA-4F2E-9AAC-021032B3404A}" dt="2025-05-20T04:57:26.558" v="13" actId="47"/>
      <pc:docMkLst>
        <pc:docMk/>
      </pc:docMkLst>
      <pc:sldChg chg="modSp mod">
        <pc:chgData name="Luke Wang" userId="69b7a984b809f2c0" providerId="LiveId" clId="{BF969BEC-96BA-4F2E-9AAC-021032B3404A}" dt="2025-05-20T04:57:22.583" v="12" actId="20577"/>
        <pc:sldMkLst>
          <pc:docMk/>
          <pc:sldMk cId="3309250143" sldId="376"/>
        </pc:sldMkLst>
        <pc:spChg chg="mod">
          <ac:chgData name="Luke Wang" userId="69b7a984b809f2c0" providerId="LiveId" clId="{BF969BEC-96BA-4F2E-9AAC-021032B3404A}" dt="2025-05-20T04:57:22.583" v="12" actId="20577"/>
          <ac:spMkLst>
            <pc:docMk/>
            <pc:sldMk cId="3309250143" sldId="376"/>
            <ac:spMk id="6" creationId="{F2F95241-DC7B-47F9-8DC1-4083EF85C556}"/>
          </ac:spMkLst>
        </pc:spChg>
      </pc:sldChg>
      <pc:sldChg chg="del">
        <pc:chgData name="Luke Wang" userId="69b7a984b809f2c0" providerId="LiveId" clId="{BF969BEC-96BA-4F2E-9AAC-021032B3404A}" dt="2025-05-20T04:57:26.558" v="13" actId="47"/>
        <pc:sldMkLst>
          <pc:docMk/>
          <pc:sldMk cId="2559689614" sldId="379"/>
        </pc:sldMkLst>
      </pc:sldChg>
    </pc:docChg>
  </pc:docChgLst>
  <pc:docChgLst>
    <pc:chgData name="Luke Wang" userId="69b7a984b809f2c0" providerId="LiveId" clId="{2FD80DD3-4EB7-4DA0-9CD2-AEA2750F73C1}"/>
    <pc:docChg chg="undo custSel addSld delSld modSld">
      <pc:chgData name="Luke Wang" userId="69b7a984b809f2c0" providerId="LiveId" clId="{2FD80DD3-4EB7-4DA0-9CD2-AEA2750F73C1}" dt="2023-12-28T10:01:28.242" v="119"/>
      <pc:docMkLst>
        <pc:docMk/>
      </pc:docMkLst>
      <pc:sldChg chg="del">
        <pc:chgData name="Luke Wang" userId="69b7a984b809f2c0" providerId="LiveId" clId="{2FD80DD3-4EB7-4DA0-9CD2-AEA2750F73C1}" dt="2023-12-28T09:43:51.967" v="0" actId="47"/>
        <pc:sldMkLst>
          <pc:docMk/>
          <pc:sldMk cId="0" sldId="258"/>
        </pc:sldMkLst>
      </pc:sldChg>
      <pc:sldChg chg="del">
        <pc:chgData name="Luke Wang" userId="69b7a984b809f2c0" providerId="LiveId" clId="{2FD80DD3-4EB7-4DA0-9CD2-AEA2750F73C1}" dt="2023-12-28T09:46:14.401" v="12" actId="47"/>
        <pc:sldMkLst>
          <pc:docMk/>
          <pc:sldMk cId="1791810853" sldId="259"/>
        </pc:sldMkLst>
      </pc:sldChg>
      <pc:sldChg chg="addSp modSp mod modAnim">
        <pc:chgData name="Luke Wang" userId="69b7a984b809f2c0" providerId="LiveId" clId="{2FD80DD3-4EB7-4DA0-9CD2-AEA2750F73C1}" dt="2023-12-28T09:56:29.446" v="29"/>
        <pc:sldMkLst>
          <pc:docMk/>
          <pc:sldMk cId="4292195052" sldId="325"/>
        </pc:sldMkLst>
      </pc:sldChg>
      <pc:sldChg chg="modSp add mod">
        <pc:chgData name="Luke Wang" userId="69b7a984b809f2c0" providerId="LiveId" clId="{2FD80DD3-4EB7-4DA0-9CD2-AEA2750F73C1}" dt="2023-12-28T10:01:28.242" v="119"/>
        <pc:sldMkLst>
          <pc:docMk/>
          <pc:sldMk cId="2559689614" sldId="379"/>
        </pc:sldMkLst>
      </pc:sldChg>
      <pc:sldChg chg="new del">
        <pc:chgData name="Luke Wang" userId="69b7a984b809f2c0" providerId="LiveId" clId="{2FD80DD3-4EB7-4DA0-9CD2-AEA2750F73C1}" dt="2023-12-28T09:45:38.171" v="3" actId="47"/>
        <pc:sldMkLst>
          <pc:docMk/>
          <pc:sldMk cId="519303179" sldId="556"/>
        </pc:sldMkLst>
      </pc:sldChg>
      <pc:sldChg chg="addSp modSp new mod">
        <pc:chgData name="Luke Wang" userId="69b7a984b809f2c0" providerId="LiveId" clId="{2FD80DD3-4EB7-4DA0-9CD2-AEA2750F73C1}" dt="2023-12-28T09:51:42.543" v="20" actId="1076"/>
        <pc:sldMkLst>
          <pc:docMk/>
          <pc:sldMk cId="3283346889" sldId="556"/>
        </pc:sldMkLst>
      </pc:sldChg>
      <pc:sldChg chg="addSp delSp modSp add mod setBg delDesignElem">
        <pc:chgData name="Luke Wang" userId="69b7a984b809f2c0" providerId="LiveId" clId="{2FD80DD3-4EB7-4DA0-9CD2-AEA2750F73C1}" dt="2023-12-28T09:57:46.213" v="48" actId="1076"/>
        <pc:sldMkLst>
          <pc:docMk/>
          <pc:sldMk cId="2575395393" sldId="557"/>
        </pc:sldMkLst>
      </pc:sldChg>
    </pc:docChg>
  </pc:docChgLst>
  <pc:docChgLst>
    <pc:chgData name="Wang Luke" userId="69b7a984b809f2c0" providerId="LiveId" clId="{E484AC56-690D-44ED-9348-88B55C0E6F20}"/>
    <pc:docChg chg="custSel addSld delSld modSld">
      <pc:chgData name="Wang Luke" userId="69b7a984b809f2c0" providerId="LiveId" clId="{E484AC56-690D-44ED-9348-88B55C0E6F20}" dt="2021-12-14T09:39:24.513" v="536"/>
      <pc:docMkLst>
        <pc:docMk/>
      </pc:docMkLst>
      <pc:sldChg chg="del">
        <pc:chgData name="Wang Luke" userId="69b7a984b809f2c0" providerId="LiveId" clId="{E484AC56-690D-44ED-9348-88B55C0E6F20}" dt="2021-12-14T02:18:38.504" v="0" actId="47"/>
        <pc:sldMkLst>
          <pc:docMk/>
          <pc:sldMk cId="1082060391" sldId="310"/>
        </pc:sldMkLst>
      </pc:sldChg>
      <pc:sldChg chg="del">
        <pc:chgData name="Wang Luke" userId="69b7a984b809f2c0" providerId="LiveId" clId="{E484AC56-690D-44ED-9348-88B55C0E6F20}" dt="2021-12-14T09:38:31.446" v="452" actId="47"/>
        <pc:sldMkLst>
          <pc:docMk/>
          <pc:sldMk cId="3182056714" sldId="337"/>
        </pc:sldMkLst>
      </pc:sldChg>
      <pc:sldChg chg="delSp modSp add mod">
        <pc:chgData name="Wang Luke" userId="69b7a984b809f2c0" providerId="LiveId" clId="{E484AC56-690D-44ED-9348-88B55C0E6F20}" dt="2021-12-14T09:31:32.505" v="190" actId="403"/>
        <pc:sldMkLst>
          <pc:docMk/>
          <pc:sldMk cId="2559689614" sldId="379"/>
        </pc:sldMkLst>
      </pc:sldChg>
      <pc:sldChg chg="modSp mod">
        <pc:chgData name="Wang Luke" userId="69b7a984b809f2c0" providerId="LiveId" clId="{E484AC56-690D-44ED-9348-88B55C0E6F20}" dt="2021-12-14T09:39:24.513" v="536"/>
        <pc:sldMkLst>
          <pc:docMk/>
          <pc:sldMk cId="3396019232" sldId="444"/>
        </pc:sldMkLst>
      </pc:sldChg>
      <pc:sldChg chg="modSp mod">
        <pc:chgData name="Wang Luke" userId="69b7a984b809f2c0" providerId="LiveId" clId="{E484AC56-690D-44ED-9348-88B55C0E6F20}" dt="2021-12-14T09:32:48.059" v="239"/>
        <pc:sldMkLst>
          <pc:docMk/>
          <pc:sldMk cId="516546588" sldId="457"/>
        </pc:sldMkLst>
      </pc:sldChg>
      <pc:sldChg chg="del">
        <pc:chgData name="Wang Luke" userId="69b7a984b809f2c0" providerId="LiveId" clId="{E484AC56-690D-44ED-9348-88B55C0E6F20}" dt="2021-12-14T02:21:15.600" v="149" actId="47"/>
        <pc:sldMkLst>
          <pc:docMk/>
          <pc:sldMk cId="4116939099" sldId="491"/>
        </pc:sldMkLst>
      </pc:sldChg>
      <pc:sldChg chg="modSp del mod">
        <pc:chgData name="Wang Luke" userId="69b7a984b809f2c0" providerId="LiveId" clId="{E484AC56-690D-44ED-9348-88B55C0E6F20}" dt="2021-12-14T02:21:22.450" v="151" actId="47"/>
        <pc:sldMkLst>
          <pc:docMk/>
          <pc:sldMk cId="3097316013" sldId="492"/>
        </pc:sldMkLst>
      </pc:sldChg>
      <pc:sldChg chg="modSp mod">
        <pc:chgData name="Wang Luke" userId="69b7a984b809f2c0" providerId="LiveId" clId="{E484AC56-690D-44ED-9348-88B55C0E6F20}" dt="2021-12-14T09:38:42.268" v="474"/>
        <pc:sldMkLst>
          <pc:docMk/>
          <pc:sldMk cId="2769653340" sldId="494"/>
        </pc:sldMkLst>
      </pc:sldChg>
      <pc:sldChg chg="add del">
        <pc:chgData name="Wang Luke" userId="69b7a984b809f2c0" providerId="LiveId" clId="{E484AC56-690D-44ED-9348-88B55C0E6F20}" dt="2021-12-14T09:31:40.032" v="192" actId="47"/>
        <pc:sldMkLst>
          <pc:docMk/>
          <pc:sldMk cId="1922653685" sldId="499"/>
        </pc:sldMkLst>
      </pc:sldChg>
      <pc:sldChg chg="add">
        <pc:chgData name="Wang Luke" userId="69b7a984b809f2c0" providerId="LiveId" clId="{E484AC56-690D-44ED-9348-88B55C0E6F20}" dt="2021-12-14T09:31:38.799" v="191"/>
        <pc:sldMkLst>
          <pc:docMk/>
          <pc:sldMk cId="1431451375" sldId="500"/>
        </pc:sldMkLst>
      </pc:sldChg>
      <pc:sldChg chg="addSp modSp new mod">
        <pc:chgData name="Wang Luke" userId="69b7a984b809f2c0" providerId="LiveId" clId="{E484AC56-690D-44ED-9348-88B55C0E6F20}" dt="2021-12-14T09:34:36.071" v="252" actId="1076"/>
        <pc:sldMkLst>
          <pc:docMk/>
          <pc:sldMk cId="2756356319" sldId="501"/>
        </pc:sldMkLst>
      </pc:sldChg>
      <pc:sldChg chg="add del">
        <pc:chgData name="Wang Luke" userId="69b7a984b809f2c0" providerId="LiveId" clId="{E484AC56-690D-44ED-9348-88B55C0E6F20}" dt="2021-12-14T09:33:02.818" v="241"/>
        <pc:sldMkLst>
          <pc:docMk/>
          <pc:sldMk cId="4226097946" sldId="501"/>
        </pc:sldMkLst>
      </pc:sldChg>
      <pc:sldChg chg="addSp delSp modSp new mod setBg">
        <pc:chgData name="Wang Luke" userId="69b7a984b809f2c0" providerId="LiveId" clId="{E484AC56-690D-44ED-9348-88B55C0E6F20}" dt="2021-12-14T09:37:37.300" v="345" actId="27614"/>
        <pc:sldMkLst>
          <pc:docMk/>
          <pc:sldMk cId="673820938" sldId="502"/>
        </pc:sldMkLst>
      </pc:sldChg>
    </pc:docChg>
  </pc:docChgLst>
  <pc:docChgLst>
    <pc:chgData name="Luke Wang" userId="69b7a984b809f2c0" providerId="LiveId" clId="{1C82E23A-7796-4C72-8D57-1A962B951535}"/>
    <pc:docChg chg="undo custSel addSld delSld modSld">
      <pc:chgData name="Luke Wang" userId="69b7a984b809f2c0" providerId="LiveId" clId="{1C82E23A-7796-4C72-8D57-1A962B951535}" dt="2018-06-07T07:31:51.935" v="1326" actId="2696"/>
      <pc:docMkLst>
        <pc:docMk/>
      </pc:docMkLst>
      <pc:sldChg chg="addSp modSp">
        <pc:chgData name="Luke Wang" userId="69b7a984b809f2c0" providerId="LiveId" clId="{1C82E23A-7796-4C72-8D57-1A962B951535}" dt="2018-06-07T07:28:30.394" v="1072"/>
        <pc:sldMkLst>
          <pc:docMk/>
          <pc:sldMk cId="3468377621" sldId="459"/>
        </pc:sldMkLst>
      </pc:sldChg>
      <pc:sldChg chg="modSp add del">
        <pc:chgData name="Luke Wang" userId="69b7a984b809f2c0" providerId="LiveId" clId="{1C82E23A-7796-4C72-8D57-1A962B951535}" dt="2018-06-07T07:31:51.935" v="1326" actId="2696"/>
        <pc:sldMkLst>
          <pc:docMk/>
          <pc:sldMk cId="2911970494" sldId="460"/>
        </pc:sldMkLst>
      </pc:sldChg>
      <pc:sldChg chg="addSp modSp add">
        <pc:chgData name="Luke Wang" userId="69b7a984b809f2c0" providerId="LiveId" clId="{1C82E23A-7796-4C72-8D57-1A962B951535}" dt="2018-06-07T07:30:47.626" v="1324"/>
        <pc:sldMkLst>
          <pc:docMk/>
          <pc:sldMk cId="2342238081" sldId="461"/>
        </pc:sldMkLst>
      </pc:sldChg>
      <pc:sldChg chg="modSp add del">
        <pc:chgData name="Luke Wang" userId="69b7a984b809f2c0" providerId="LiveId" clId="{1C82E23A-7796-4C72-8D57-1A962B951535}" dt="2018-06-07T07:31:51.922" v="1325" actId="2696"/>
        <pc:sldMkLst>
          <pc:docMk/>
          <pc:sldMk cId="3234764039" sldId="462"/>
        </pc:sldMkLst>
      </pc:sldChg>
      <pc:sldChg chg="modSp add">
        <pc:chgData name="Luke Wang" userId="69b7a984b809f2c0" providerId="LiveId" clId="{1C82E23A-7796-4C72-8D57-1A962B951535}" dt="2018-06-07T07:14:37.821" v="778"/>
        <pc:sldMkLst>
          <pc:docMk/>
          <pc:sldMk cId="548578091" sldId="463"/>
        </pc:sldMkLst>
      </pc:sldChg>
      <pc:sldChg chg="addSp delSp modSp add">
        <pc:chgData name="Luke Wang" userId="69b7a984b809f2c0" providerId="LiveId" clId="{1C82E23A-7796-4C72-8D57-1A962B951535}" dt="2018-06-07T07:13:26.044" v="617" actId="1076"/>
        <pc:sldMkLst>
          <pc:docMk/>
          <pc:sldMk cId="1928904461" sldId="464"/>
        </pc:sldMkLst>
      </pc:sldChg>
      <pc:sldChg chg="add">
        <pc:chgData name="Luke Wang" userId="69b7a984b809f2c0" providerId="LiveId" clId="{1C82E23A-7796-4C72-8D57-1A962B951535}" dt="2018-06-07T07:13:51.897" v="618"/>
        <pc:sldMkLst>
          <pc:docMk/>
          <pc:sldMk cId="156053429" sldId="465"/>
        </pc:sldMkLst>
      </pc:sldChg>
    </pc:docChg>
  </pc:docChgLst>
  <pc:docChgLst>
    <pc:chgData name="Wang Luke" userId="69b7a984b809f2c0" providerId="LiveId" clId="{67A1318B-970E-4DD6-BF0B-90E710F5AA41}"/>
    <pc:docChg chg="undo custSel mod addSld delSld modSld">
      <pc:chgData name="Wang Luke" userId="69b7a984b809f2c0" providerId="LiveId" clId="{67A1318B-970E-4DD6-BF0B-90E710F5AA41}" dt="2020-12-15T03:25:44.412" v="527" actId="1076"/>
      <pc:docMkLst>
        <pc:docMk/>
      </pc:docMkLst>
      <pc:sldChg chg="modSp add mod">
        <pc:chgData name="Wang Luke" userId="69b7a984b809f2c0" providerId="LiveId" clId="{67A1318B-970E-4DD6-BF0B-90E710F5AA41}" dt="2020-12-15T03:19:20.283" v="356" actId="207"/>
        <pc:sldMkLst>
          <pc:docMk/>
          <pc:sldMk cId="13265702" sldId="257"/>
        </pc:sldMkLst>
      </pc:sldChg>
      <pc:sldChg chg="delSp add setBg delDesignElem">
        <pc:chgData name="Wang Luke" userId="69b7a984b809f2c0" providerId="LiveId" clId="{67A1318B-970E-4DD6-BF0B-90E710F5AA41}" dt="2020-12-15T03:19:01.828" v="352"/>
        <pc:sldMkLst>
          <pc:docMk/>
          <pc:sldMk cId="3769287696" sldId="259"/>
        </pc:sldMkLst>
      </pc:sldChg>
      <pc:sldChg chg="delSp modSp add mod setBg delDesignElem">
        <pc:chgData name="Wang Luke" userId="69b7a984b809f2c0" providerId="LiveId" clId="{67A1318B-970E-4DD6-BF0B-90E710F5AA41}" dt="2020-12-15T03:19:17.261" v="355" actId="207"/>
        <pc:sldMkLst>
          <pc:docMk/>
          <pc:sldMk cId="2916546029" sldId="261"/>
        </pc:sldMkLst>
      </pc:sldChg>
      <pc:sldChg chg="add">
        <pc:chgData name="Wang Luke" userId="69b7a984b809f2c0" providerId="LiveId" clId="{67A1318B-970E-4DD6-BF0B-90E710F5AA41}" dt="2020-12-15T03:19:01.828" v="352"/>
        <pc:sldMkLst>
          <pc:docMk/>
          <pc:sldMk cId="2213521509" sldId="262"/>
        </pc:sldMkLst>
      </pc:sldChg>
      <pc:sldChg chg="addSp delSp modSp add mod setBg delDesignElem">
        <pc:chgData name="Wang Luke" userId="69b7a984b809f2c0" providerId="LiveId" clId="{67A1318B-970E-4DD6-BF0B-90E710F5AA41}" dt="2020-12-15T03:25:31.167" v="526" actId="1076"/>
        <pc:sldMkLst>
          <pc:docMk/>
          <pc:sldMk cId="269010567" sldId="263"/>
        </pc:sldMkLst>
      </pc:sldChg>
      <pc:sldChg chg="addSp delSp modSp add mod setBg delDesignElem">
        <pc:chgData name="Wang Luke" userId="69b7a984b809f2c0" providerId="LiveId" clId="{67A1318B-970E-4DD6-BF0B-90E710F5AA41}" dt="2020-12-15T03:25:16.596" v="521" actId="1076"/>
        <pc:sldMkLst>
          <pc:docMk/>
          <pc:sldMk cId="3265508458" sldId="264"/>
        </pc:sldMkLst>
      </pc:sldChg>
      <pc:sldChg chg="addSp delSp modSp add mod setBg delDesignElem">
        <pc:chgData name="Wang Luke" userId="69b7a984b809f2c0" providerId="LiveId" clId="{67A1318B-970E-4DD6-BF0B-90E710F5AA41}" dt="2020-12-15T03:19:58.958" v="361" actId="26606"/>
        <pc:sldMkLst>
          <pc:docMk/>
          <pc:sldMk cId="1565967266" sldId="265"/>
        </pc:sldMkLst>
      </pc:sldChg>
      <pc:sldChg chg="addSp delSp modSp add mod setBg delDesignElem">
        <pc:chgData name="Wang Luke" userId="69b7a984b809f2c0" providerId="LiveId" clId="{67A1318B-970E-4DD6-BF0B-90E710F5AA41}" dt="2020-12-15T03:20:02.086" v="362" actId="26606"/>
        <pc:sldMkLst>
          <pc:docMk/>
          <pc:sldMk cId="2922158565" sldId="266"/>
        </pc:sldMkLst>
      </pc:sldChg>
      <pc:sldChg chg="addSp delSp modSp add mod setBg delDesignElem">
        <pc:chgData name="Wang Luke" userId="69b7a984b809f2c0" providerId="LiveId" clId="{67A1318B-970E-4DD6-BF0B-90E710F5AA41}" dt="2020-12-15T03:20:10.111" v="364" actId="113"/>
        <pc:sldMkLst>
          <pc:docMk/>
          <pc:sldMk cId="2527792534" sldId="267"/>
        </pc:sldMkLst>
      </pc:sldChg>
      <pc:sldChg chg="addSp delSp modSp add mod setBg delDesignElem">
        <pc:chgData name="Wang Luke" userId="69b7a984b809f2c0" providerId="LiveId" clId="{67A1318B-970E-4DD6-BF0B-90E710F5AA41}" dt="2020-12-15T03:20:13.024" v="365" actId="26606"/>
        <pc:sldMkLst>
          <pc:docMk/>
          <pc:sldMk cId="1397865050" sldId="268"/>
        </pc:sldMkLst>
      </pc:sldChg>
      <pc:sldChg chg="add">
        <pc:chgData name="Wang Luke" userId="69b7a984b809f2c0" providerId="LiveId" clId="{67A1318B-970E-4DD6-BF0B-90E710F5AA41}" dt="2020-12-15T03:19:01.828" v="352"/>
        <pc:sldMkLst>
          <pc:docMk/>
          <pc:sldMk cId="2427903867" sldId="269"/>
        </pc:sldMkLst>
      </pc:sldChg>
      <pc:sldChg chg="addSp delSp modSp add mod setBg delDesignElem">
        <pc:chgData name="Wang Luke" userId="69b7a984b809f2c0" providerId="LiveId" clId="{67A1318B-970E-4DD6-BF0B-90E710F5AA41}" dt="2020-12-15T03:20:28.824" v="376" actId="403"/>
        <pc:sldMkLst>
          <pc:docMk/>
          <pc:sldMk cId="713884817" sldId="270"/>
        </pc:sldMkLst>
      </pc:sldChg>
      <pc:sldChg chg="addSp delSp modSp mod">
        <pc:chgData name="Wang Luke" userId="69b7a984b809f2c0" providerId="LiveId" clId="{67A1318B-970E-4DD6-BF0B-90E710F5AA41}" dt="2020-12-15T03:16:34.479" v="341" actId="26606"/>
        <pc:sldMkLst>
          <pc:docMk/>
          <pc:sldMk cId="113930920" sldId="285"/>
        </pc:sldMkLst>
      </pc:sldChg>
      <pc:sldChg chg="modSp mod">
        <pc:chgData name="Wang Luke" userId="69b7a984b809f2c0" providerId="LiveId" clId="{67A1318B-970E-4DD6-BF0B-90E710F5AA41}" dt="2020-12-15T03:21:31.640" v="424" actId="27636"/>
        <pc:sldMkLst>
          <pc:docMk/>
          <pc:sldMk cId="1247742412" sldId="289"/>
        </pc:sldMkLst>
      </pc:sldChg>
      <pc:sldChg chg="modSp mod">
        <pc:chgData name="Wang Luke" userId="69b7a984b809f2c0" providerId="LiveId" clId="{67A1318B-970E-4DD6-BF0B-90E710F5AA41}" dt="2020-12-15T03:23:04.810" v="490" actId="1076"/>
        <pc:sldMkLst>
          <pc:docMk/>
          <pc:sldMk cId="892455770" sldId="292"/>
        </pc:sldMkLst>
      </pc:sldChg>
      <pc:sldChg chg="del">
        <pc:chgData name="Wang Luke" userId="69b7a984b809f2c0" providerId="LiveId" clId="{67A1318B-970E-4DD6-BF0B-90E710F5AA41}" dt="2020-12-15T03:23:01.984" v="489" actId="47"/>
        <pc:sldMkLst>
          <pc:docMk/>
          <pc:sldMk cId="2625439527" sldId="294"/>
        </pc:sldMkLst>
      </pc:sldChg>
      <pc:sldChg chg="del">
        <pc:chgData name="Wang Luke" userId="69b7a984b809f2c0" providerId="LiveId" clId="{67A1318B-970E-4DD6-BF0B-90E710F5AA41}" dt="2020-12-15T03:03:23.860" v="39" actId="47"/>
        <pc:sldMkLst>
          <pc:docMk/>
          <pc:sldMk cId="3339323717" sldId="306"/>
        </pc:sldMkLst>
      </pc:sldChg>
      <pc:sldChg chg="modSp add mod">
        <pc:chgData name="Wang Luke" userId="69b7a984b809f2c0" providerId="LiveId" clId="{67A1318B-970E-4DD6-BF0B-90E710F5AA41}" dt="2020-12-15T03:08:05.650" v="232"/>
        <pc:sldMkLst>
          <pc:docMk/>
          <pc:sldMk cId="1555244531" sldId="312"/>
        </pc:sldMkLst>
      </pc:sldChg>
      <pc:sldChg chg="addSp delSp modSp add mod setBg">
        <pc:chgData name="Wang Luke" userId="69b7a984b809f2c0" providerId="LiveId" clId="{67A1318B-970E-4DD6-BF0B-90E710F5AA41}" dt="2020-12-15T03:08:50.614" v="241" actId="26606"/>
        <pc:sldMkLst>
          <pc:docMk/>
          <pc:sldMk cId="3373367979" sldId="314"/>
        </pc:sldMkLst>
      </pc:sldChg>
      <pc:sldChg chg="modSp mod">
        <pc:chgData name="Wang Luke" userId="69b7a984b809f2c0" providerId="LiveId" clId="{67A1318B-970E-4DD6-BF0B-90E710F5AA41}" dt="2020-12-15T03:06:27.378" v="216" actId="27636"/>
        <pc:sldMkLst>
          <pc:docMk/>
          <pc:sldMk cId="1913809282" sldId="318"/>
        </pc:sldMkLst>
      </pc:sldChg>
      <pc:sldChg chg="modSp add mod">
        <pc:chgData name="Wang Luke" userId="69b7a984b809f2c0" providerId="LiveId" clId="{67A1318B-970E-4DD6-BF0B-90E710F5AA41}" dt="2020-12-15T03:15:50.278" v="338" actId="404"/>
        <pc:sldMkLst>
          <pc:docMk/>
          <pc:sldMk cId="2444586308" sldId="322"/>
        </pc:sldMkLst>
      </pc:sldChg>
      <pc:sldChg chg="modSp mod">
        <pc:chgData name="Wang Luke" userId="69b7a984b809f2c0" providerId="LiveId" clId="{67A1318B-970E-4DD6-BF0B-90E710F5AA41}" dt="2020-12-15T03:08:38.873" v="238"/>
        <pc:sldMkLst>
          <pc:docMk/>
          <pc:sldMk cId="4292195052" sldId="325"/>
        </pc:sldMkLst>
      </pc:sldChg>
      <pc:sldChg chg="addSp modSp mod">
        <pc:chgData name="Wang Luke" userId="69b7a984b809f2c0" providerId="LiveId" clId="{67A1318B-970E-4DD6-BF0B-90E710F5AA41}" dt="2020-12-15T03:09:04.370" v="256"/>
        <pc:sldMkLst>
          <pc:docMk/>
          <pc:sldMk cId="3182056714" sldId="337"/>
        </pc:sldMkLst>
      </pc:sldChg>
      <pc:sldChg chg="modSp mod">
        <pc:chgData name="Wang Luke" userId="69b7a984b809f2c0" providerId="LiveId" clId="{67A1318B-970E-4DD6-BF0B-90E710F5AA41}" dt="2020-12-15T03:03:34.953" v="45" actId="20577"/>
        <pc:sldMkLst>
          <pc:docMk/>
          <pc:sldMk cId="3309250143" sldId="376"/>
        </pc:sldMkLst>
      </pc:sldChg>
      <pc:sldChg chg="modSp del mod">
        <pc:chgData name="Wang Luke" userId="69b7a984b809f2c0" providerId="LiveId" clId="{67A1318B-970E-4DD6-BF0B-90E710F5AA41}" dt="2020-12-15T03:03:47.436" v="47" actId="47"/>
        <pc:sldMkLst>
          <pc:docMk/>
          <pc:sldMk cId="1045037414" sldId="442"/>
        </pc:sldMkLst>
      </pc:sldChg>
      <pc:sldChg chg="modSp mod">
        <pc:chgData name="Wang Luke" userId="69b7a984b809f2c0" providerId="LiveId" clId="{67A1318B-970E-4DD6-BF0B-90E710F5AA41}" dt="2020-12-15T03:04:26.864" v="59" actId="6549"/>
        <pc:sldMkLst>
          <pc:docMk/>
          <pc:sldMk cId="1215921220" sldId="445"/>
        </pc:sldMkLst>
      </pc:sldChg>
      <pc:sldChg chg="modSp mod">
        <pc:chgData name="Wang Luke" userId="69b7a984b809f2c0" providerId="LiveId" clId="{67A1318B-970E-4DD6-BF0B-90E710F5AA41}" dt="2020-12-15T03:04:43.979" v="64" actId="6549"/>
        <pc:sldMkLst>
          <pc:docMk/>
          <pc:sldMk cId="1427485886" sldId="446"/>
        </pc:sldMkLst>
      </pc:sldChg>
      <pc:sldChg chg="modSp mod">
        <pc:chgData name="Wang Luke" userId="69b7a984b809f2c0" providerId="LiveId" clId="{67A1318B-970E-4DD6-BF0B-90E710F5AA41}" dt="2020-12-15T03:04:53.466" v="69" actId="6549"/>
        <pc:sldMkLst>
          <pc:docMk/>
          <pc:sldMk cId="4124792289" sldId="447"/>
        </pc:sldMkLst>
      </pc:sldChg>
      <pc:sldChg chg="del">
        <pc:chgData name="Wang Luke" userId="69b7a984b809f2c0" providerId="LiveId" clId="{67A1318B-970E-4DD6-BF0B-90E710F5AA41}" dt="2020-12-15T03:12:39.380" v="294" actId="47"/>
        <pc:sldMkLst>
          <pc:docMk/>
          <pc:sldMk cId="3876768072" sldId="448"/>
        </pc:sldMkLst>
      </pc:sldChg>
      <pc:sldChg chg="del">
        <pc:chgData name="Wang Luke" userId="69b7a984b809f2c0" providerId="LiveId" clId="{67A1318B-970E-4DD6-BF0B-90E710F5AA41}" dt="2020-12-15T03:11:39.678" v="289" actId="47"/>
        <pc:sldMkLst>
          <pc:docMk/>
          <pc:sldMk cId="378037286" sldId="451"/>
        </pc:sldMkLst>
      </pc:sldChg>
      <pc:sldChg chg="addSp delSp modSp add del mod setBg">
        <pc:chgData name="Wang Luke" userId="69b7a984b809f2c0" providerId="LiveId" clId="{67A1318B-970E-4DD6-BF0B-90E710F5AA41}" dt="2020-12-15T03:14:53.367" v="329" actId="26606"/>
        <pc:sldMkLst>
          <pc:docMk/>
          <pc:sldMk cId="4057370758" sldId="452"/>
        </pc:sldMkLst>
      </pc:sldChg>
      <pc:sldChg chg="del">
        <pc:chgData name="Wang Luke" userId="69b7a984b809f2c0" providerId="LiveId" clId="{67A1318B-970E-4DD6-BF0B-90E710F5AA41}" dt="2020-12-15T03:21:34.590" v="425" actId="47"/>
        <pc:sldMkLst>
          <pc:docMk/>
          <pc:sldMk cId="3678340223" sldId="453"/>
        </pc:sldMkLst>
      </pc:sldChg>
      <pc:sldChg chg="addSp delSp modSp del mod">
        <pc:chgData name="Wang Luke" userId="69b7a984b809f2c0" providerId="LiveId" clId="{67A1318B-970E-4DD6-BF0B-90E710F5AA41}" dt="2020-12-15T03:11:10.869" v="280" actId="47"/>
        <pc:sldMkLst>
          <pc:docMk/>
          <pc:sldMk cId="901032421" sldId="455"/>
        </pc:sldMkLst>
      </pc:sldChg>
      <pc:sldChg chg="addSp modSp add del mod setBg">
        <pc:chgData name="Wang Luke" userId="69b7a984b809f2c0" providerId="LiveId" clId="{67A1318B-970E-4DD6-BF0B-90E710F5AA41}" dt="2020-12-15T03:13:19.964" v="296" actId="26606"/>
        <pc:sldMkLst>
          <pc:docMk/>
          <pc:sldMk cId="1316343237" sldId="456"/>
        </pc:sldMkLst>
      </pc:sldChg>
      <pc:sldChg chg="addSp delSp modSp mod">
        <pc:chgData name="Wang Luke" userId="69b7a984b809f2c0" providerId="LiveId" clId="{67A1318B-970E-4DD6-BF0B-90E710F5AA41}" dt="2020-12-15T03:16:37.869" v="342" actId="26606"/>
        <pc:sldMkLst>
          <pc:docMk/>
          <pc:sldMk cId="516546588" sldId="457"/>
        </pc:sldMkLst>
      </pc:sldChg>
      <pc:sldChg chg="addSp delSp modSp mod">
        <pc:chgData name="Wang Luke" userId="69b7a984b809f2c0" providerId="LiveId" clId="{67A1318B-970E-4DD6-BF0B-90E710F5AA41}" dt="2020-12-15T03:16:29.328" v="340" actId="26606"/>
        <pc:sldMkLst>
          <pc:docMk/>
          <pc:sldMk cId="134492337" sldId="458"/>
        </pc:sldMkLst>
      </pc:sldChg>
      <pc:sldChg chg="addSp modSp add mod setBg">
        <pc:chgData name="Wang Luke" userId="69b7a984b809f2c0" providerId="LiveId" clId="{67A1318B-970E-4DD6-BF0B-90E710F5AA41}" dt="2020-12-15T03:10:42.990" v="276" actId="122"/>
        <pc:sldMkLst>
          <pc:docMk/>
          <pc:sldMk cId="558033131" sldId="466"/>
        </pc:sldMkLst>
      </pc:sldChg>
      <pc:sldChg chg="addSp modSp add mod setBg">
        <pc:chgData name="Wang Luke" userId="69b7a984b809f2c0" providerId="LiveId" clId="{67A1318B-970E-4DD6-BF0B-90E710F5AA41}" dt="2020-12-15T03:14:34.488" v="323" actId="20577"/>
        <pc:sldMkLst>
          <pc:docMk/>
          <pc:sldMk cId="4231203216" sldId="469"/>
        </pc:sldMkLst>
      </pc:sldChg>
      <pc:sldChg chg="addSp delSp modSp add mod setBg">
        <pc:chgData name="Wang Luke" userId="69b7a984b809f2c0" providerId="LiveId" clId="{67A1318B-970E-4DD6-BF0B-90E710F5AA41}" dt="2020-12-15T03:14:58.672" v="330" actId="26606"/>
        <pc:sldMkLst>
          <pc:docMk/>
          <pc:sldMk cId="481626560" sldId="470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2662859004" sldId="477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1333644439" sldId="479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1351718128" sldId="480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2093616286" sldId="481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1295478562" sldId="482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2214862276" sldId="483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2853731272" sldId="485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3378448817" sldId="486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1900704359" sldId="487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4001440686" sldId="488"/>
        </pc:sldMkLst>
      </pc:sldChg>
      <pc:sldChg chg="del">
        <pc:chgData name="Wang Luke" userId="69b7a984b809f2c0" providerId="LiveId" clId="{67A1318B-970E-4DD6-BF0B-90E710F5AA41}" dt="2020-12-15T03:03:43.754" v="46" actId="47"/>
        <pc:sldMkLst>
          <pc:docMk/>
          <pc:sldMk cId="842901037" sldId="489"/>
        </pc:sldMkLst>
      </pc:sldChg>
      <pc:sldChg chg="modSp mod">
        <pc:chgData name="Wang Luke" userId="69b7a984b809f2c0" providerId="LiveId" clId="{67A1318B-970E-4DD6-BF0B-90E710F5AA41}" dt="2020-12-15T03:03:49.714" v="52" actId="6549"/>
        <pc:sldMkLst>
          <pc:docMk/>
          <pc:sldMk cId="2751690495" sldId="490"/>
        </pc:sldMkLst>
      </pc:sldChg>
      <pc:sldChg chg="modSp add mod">
        <pc:chgData name="Wang Luke" userId="69b7a984b809f2c0" providerId="LiveId" clId="{67A1318B-970E-4DD6-BF0B-90E710F5AA41}" dt="2020-12-15T03:03:15.731" v="37" actId="404"/>
        <pc:sldMkLst>
          <pc:docMk/>
          <pc:sldMk cId="4116939099" sldId="491"/>
        </pc:sldMkLst>
      </pc:sldChg>
      <pc:sldChg chg="add">
        <pc:chgData name="Wang Luke" userId="69b7a984b809f2c0" providerId="LiveId" clId="{67A1318B-970E-4DD6-BF0B-90E710F5AA41}" dt="2020-12-15T03:03:21.884" v="38"/>
        <pc:sldMkLst>
          <pc:docMk/>
          <pc:sldMk cId="3097316013" sldId="492"/>
        </pc:sldMkLst>
      </pc:sldChg>
      <pc:sldChg chg="modSp new mod">
        <pc:chgData name="Wang Luke" userId="69b7a984b809f2c0" providerId="LiveId" clId="{67A1318B-970E-4DD6-BF0B-90E710F5AA41}" dt="2020-12-15T03:05:57.508" v="174"/>
        <pc:sldMkLst>
          <pc:docMk/>
          <pc:sldMk cId="1210704710" sldId="493"/>
        </pc:sldMkLst>
      </pc:sldChg>
      <pc:sldChg chg="addSp delSp modSp add mod setBg">
        <pc:chgData name="Wang Luke" userId="69b7a984b809f2c0" providerId="LiveId" clId="{67A1318B-970E-4DD6-BF0B-90E710F5AA41}" dt="2020-12-15T03:10:07.133" v="270"/>
        <pc:sldMkLst>
          <pc:docMk/>
          <pc:sldMk cId="2769653340" sldId="494"/>
        </pc:sldMkLst>
      </pc:sldChg>
      <pc:sldChg chg="addSp modSp add mod setBg">
        <pc:chgData name="Wang Luke" userId="69b7a984b809f2c0" providerId="LiveId" clId="{67A1318B-970E-4DD6-BF0B-90E710F5AA41}" dt="2020-12-15T03:11:30.297" v="287" actId="1076"/>
        <pc:sldMkLst>
          <pc:docMk/>
          <pc:sldMk cId="3895705922" sldId="495"/>
        </pc:sldMkLst>
      </pc:sldChg>
      <pc:sldChg chg="addSp modSp add del mod setBg">
        <pc:chgData name="Wang Luke" userId="69b7a984b809f2c0" providerId="LiveId" clId="{67A1318B-970E-4DD6-BF0B-90E710F5AA41}" dt="2020-12-15T03:21:41.436" v="426" actId="47"/>
        <pc:sldMkLst>
          <pc:docMk/>
          <pc:sldMk cId="4214726725" sldId="496"/>
        </pc:sldMkLst>
      </pc:sldChg>
      <pc:sldChg chg="addSp modSp add mod setBg">
        <pc:chgData name="Wang Luke" userId="69b7a984b809f2c0" providerId="LiveId" clId="{67A1318B-970E-4DD6-BF0B-90E710F5AA41}" dt="2020-12-15T03:21:45.539" v="428" actId="6549"/>
        <pc:sldMkLst>
          <pc:docMk/>
          <pc:sldMk cId="3140773985" sldId="497"/>
        </pc:sldMkLst>
      </pc:sldChg>
      <pc:sldChg chg="addSp delSp modSp new mod setBg">
        <pc:chgData name="Wang Luke" userId="69b7a984b809f2c0" providerId="LiveId" clId="{67A1318B-970E-4DD6-BF0B-90E710F5AA41}" dt="2020-12-15T03:25:44.412" v="527" actId="1076"/>
        <pc:sldMkLst>
          <pc:docMk/>
          <pc:sldMk cId="4182959786" sldId="498"/>
        </pc:sldMkLst>
      </pc:sldChg>
    </pc:docChg>
  </pc:docChgLst>
  <pc:docChgLst>
    <pc:chgData name="Wang Luke" userId="69b7a984b809f2c0" providerId="LiveId" clId="{76CDABEF-D213-4E83-B21B-673ED1224A36}"/>
    <pc:docChg chg="undo custSel addSld delSld modSld sldOrd">
      <pc:chgData name="Wang Luke" userId="69b7a984b809f2c0" providerId="LiveId" clId="{76CDABEF-D213-4E83-B21B-673ED1224A36}" dt="2022-12-15T11:10:29.705" v="881"/>
      <pc:docMkLst>
        <pc:docMk/>
      </pc:docMkLst>
      <pc:sldChg chg="del">
        <pc:chgData name="Wang Luke" userId="69b7a984b809f2c0" providerId="LiveId" clId="{76CDABEF-D213-4E83-B21B-673ED1224A36}" dt="2022-12-15T02:50:16.199" v="202" actId="47"/>
        <pc:sldMkLst>
          <pc:docMk/>
          <pc:sldMk cId="13265702" sldId="257"/>
        </pc:sldMkLst>
      </pc:sldChg>
      <pc:sldChg chg="add modTransition">
        <pc:chgData name="Wang Luke" userId="69b7a984b809f2c0" providerId="LiveId" clId="{76CDABEF-D213-4E83-B21B-673ED1224A36}" dt="2022-12-15T11:10:29.705" v="881"/>
        <pc:sldMkLst>
          <pc:docMk/>
          <pc:sldMk cId="0" sldId="258"/>
        </pc:sldMkLst>
      </pc:sldChg>
      <pc:sldChg chg="add">
        <pc:chgData name="Wang Luke" userId="69b7a984b809f2c0" providerId="LiveId" clId="{76CDABEF-D213-4E83-B21B-673ED1224A36}" dt="2022-12-15T09:08:55.030" v="870"/>
        <pc:sldMkLst>
          <pc:docMk/>
          <pc:sldMk cId="1791810853" sldId="259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3769287696" sldId="259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2916546029" sldId="261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2213521509" sldId="262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269010567" sldId="263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3265508458" sldId="264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1565967266" sldId="265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2922158565" sldId="266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2527792534" sldId="267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1397865050" sldId="268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2427903867" sldId="269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713884817" sldId="270"/>
        </pc:sldMkLst>
      </pc:sldChg>
      <pc:sldChg chg="modSp mod">
        <pc:chgData name="Wang Luke" userId="69b7a984b809f2c0" providerId="LiveId" clId="{76CDABEF-D213-4E83-B21B-673ED1224A36}" dt="2022-12-15T03:19:57.440" v="741" actId="20577"/>
        <pc:sldMkLst>
          <pc:docMk/>
          <pc:sldMk cId="113930920" sldId="285"/>
        </pc:sldMkLst>
      </pc:sldChg>
      <pc:sldChg chg="modSp mod modAnim">
        <pc:chgData name="Wang Luke" userId="69b7a984b809f2c0" providerId="LiveId" clId="{76CDABEF-D213-4E83-B21B-673ED1224A36}" dt="2022-12-15T03:33:26.871" v="860"/>
        <pc:sldMkLst>
          <pc:docMk/>
          <pc:sldMk cId="1247742412" sldId="289"/>
        </pc:sldMkLst>
      </pc:sldChg>
      <pc:sldChg chg="modSp mod">
        <pc:chgData name="Wang Luke" userId="69b7a984b809f2c0" providerId="LiveId" clId="{76CDABEF-D213-4E83-B21B-673ED1224A36}" dt="2022-12-15T03:41:59.688" v="867"/>
        <pc:sldMkLst>
          <pc:docMk/>
          <pc:sldMk cId="892455770" sldId="292"/>
        </pc:sldMkLst>
      </pc:sldChg>
      <pc:sldChg chg="del">
        <pc:chgData name="Wang Luke" userId="69b7a984b809f2c0" providerId="LiveId" clId="{76CDABEF-D213-4E83-B21B-673ED1224A36}" dt="2022-12-15T03:21:44.451" v="753" actId="47"/>
        <pc:sldMkLst>
          <pc:docMk/>
          <pc:sldMk cId="2362224143" sldId="305"/>
        </pc:sldMkLst>
      </pc:sldChg>
      <pc:sldChg chg="addSp delSp modSp mod delAnim modAnim">
        <pc:chgData name="Wang Luke" userId="69b7a984b809f2c0" providerId="LiveId" clId="{76CDABEF-D213-4E83-B21B-673ED1224A36}" dt="2022-12-15T02:59:45.689" v="412"/>
        <pc:sldMkLst>
          <pc:docMk/>
          <pc:sldMk cId="1555244531" sldId="312"/>
        </pc:sldMkLst>
      </pc:sldChg>
      <pc:sldChg chg="delSp modSp del mod">
        <pc:chgData name="Wang Luke" userId="69b7a984b809f2c0" providerId="LiveId" clId="{76CDABEF-D213-4E83-B21B-673ED1224A36}" dt="2022-12-15T03:10:22.378" v="484" actId="47"/>
        <pc:sldMkLst>
          <pc:docMk/>
          <pc:sldMk cId="1913809282" sldId="318"/>
        </pc:sldMkLst>
      </pc:sldChg>
      <pc:sldChg chg="del">
        <pc:chgData name="Wang Luke" userId="69b7a984b809f2c0" providerId="LiveId" clId="{76CDABEF-D213-4E83-B21B-673ED1224A36}" dt="2022-12-15T03:09:38.112" v="478" actId="47"/>
        <pc:sldMkLst>
          <pc:docMk/>
          <pc:sldMk cId="2444586308" sldId="322"/>
        </pc:sldMkLst>
      </pc:sldChg>
      <pc:sldChg chg="delSp modSp mod modAnim">
        <pc:chgData name="Wang Luke" userId="69b7a984b809f2c0" providerId="LiveId" clId="{76CDABEF-D213-4E83-B21B-673ED1224A36}" dt="2022-12-15T10:13:44.169" v="879" actId="20577"/>
        <pc:sldMkLst>
          <pc:docMk/>
          <pc:sldMk cId="4292195052" sldId="325"/>
        </pc:sldMkLst>
      </pc:sldChg>
      <pc:sldChg chg="del">
        <pc:chgData name="Wang Luke" userId="69b7a984b809f2c0" providerId="LiveId" clId="{76CDABEF-D213-4E83-B21B-673ED1224A36}" dt="2022-12-15T03:21:44.451" v="753" actId="47"/>
        <pc:sldMkLst>
          <pc:docMk/>
          <pc:sldMk cId="3342090896" sldId="335"/>
        </pc:sldMkLst>
      </pc:sldChg>
      <pc:sldChg chg="delSp modSp add mod setBg delDesignElem">
        <pc:chgData name="Wang Luke" userId="69b7a984b809f2c0" providerId="LiveId" clId="{76CDABEF-D213-4E83-B21B-673ED1224A36}" dt="2022-12-15T02:51:56.261" v="234"/>
        <pc:sldMkLst>
          <pc:docMk/>
          <pc:sldMk cId="3182056714" sldId="337"/>
        </pc:sldMkLst>
      </pc:sldChg>
      <pc:sldChg chg="del">
        <pc:chgData name="Wang Luke" userId="69b7a984b809f2c0" providerId="LiveId" clId="{76CDABEF-D213-4E83-B21B-673ED1224A36}" dt="2022-12-15T02:36:45.901" v="0" actId="47"/>
        <pc:sldMkLst>
          <pc:docMk/>
          <pc:sldMk cId="2559689614" sldId="379"/>
        </pc:sldMkLst>
      </pc:sldChg>
      <pc:sldChg chg="modSp add del mod ord">
        <pc:chgData name="Wang Luke" userId="69b7a984b809f2c0" providerId="LiveId" clId="{76CDABEF-D213-4E83-B21B-673ED1224A36}" dt="2022-12-15T03:09:25.960" v="476" actId="20577"/>
        <pc:sldMkLst>
          <pc:docMk/>
          <pc:sldMk cId="3396019232" sldId="444"/>
        </pc:sldMkLst>
      </pc:sldChg>
      <pc:sldChg chg="modSp mod">
        <pc:chgData name="Wang Luke" userId="69b7a984b809f2c0" providerId="LiveId" clId="{76CDABEF-D213-4E83-B21B-673ED1224A36}" dt="2022-12-15T02:52:40.175" v="255" actId="20577"/>
        <pc:sldMkLst>
          <pc:docMk/>
          <pc:sldMk cId="1215921220" sldId="445"/>
        </pc:sldMkLst>
      </pc:sldChg>
      <pc:sldChg chg="del">
        <pc:chgData name="Wang Luke" userId="69b7a984b809f2c0" providerId="LiveId" clId="{76CDABEF-D213-4E83-B21B-673ED1224A36}" dt="2022-12-15T03:09:58.504" v="480" actId="47"/>
        <pc:sldMkLst>
          <pc:docMk/>
          <pc:sldMk cId="1427485886" sldId="446"/>
        </pc:sldMkLst>
      </pc:sldChg>
      <pc:sldChg chg="modSp mod">
        <pc:chgData name="Wang Luke" userId="69b7a984b809f2c0" providerId="LiveId" clId="{76CDABEF-D213-4E83-B21B-673ED1224A36}" dt="2022-12-15T03:20:43.347" v="749" actId="6549"/>
        <pc:sldMkLst>
          <pc:docMk/>
          <pc:sldMk cId="4124792289" sldId="447"/>
        </pc:sldMkLst>
      </pc:sldChg>
      <pc:sldChg chg="modSp mod">
        <pc:chgData name="Wang Luke" userId="69b7a984b809f2c0" providerId="LiveId" clId="{76CDABEF-D213-4E83-B21B-673ED1224A36}" dt="2022-12-15T05:07:25.637" v="868" actId="6549"/>
        <pc:sldMkLst>
          <pc:docMk/>
          <pc:sldMk cId="278269355" sldId="450"/>
        </pc:sldMkLst>
      </pc:sldChg>
      <pc:sldChg chg="delSp modSp add mod setBg delDesignElem">
        <pc:chgData name="Wang Luke" userId="69b7a984b809f2c0" providerId="LiveId" clId="{76CDABEF-D213-4E83-B21B-673ED1224A36}" dt="2022-12-15T03:19:42.234" v="733" actId="27636"/>
        <pc:sldMkLst>
          <pc:docMk/>
          <pc:sldMk cId="3833284150" sldId="452"/>
        </pc:sldMkLst>
      </pc:sldChg>
      <pc:sldChg chg="modSp del mod">
        <pc:chgData name="Wang Luke" userId="69b7a984b809f2c0" providerId="LiveId" clId="{76CDABEF-D213-4E83-B21B-673ED1224A36}" dt="2022-12-15T03:19:27.204" v="728" actId="2696"/>
        <pc:sldMkLst>
          <pc:docMk/>
          <pc:sldMk cId="4057370758" sldId="452"/>
        </pc:sldMkLst>
      </pc:sldChg>
      <pc:sldChg chg="modSp mod">
        <pc:chgData name="Wang Luke" userId="69b7a984b809f2c0" providerId="LiveId" clId="{76CDABEF-D213-4E83-B21B-673ED1224A36}" dt="2022-12-15T03:15:07.539" v="543" actId="21"/>
        <pc:sldMkLst>
          <pc:docMk/>
          <pc:sldMk cId="1316343237" sldId="456"/>
        </pc:sldMkLst>
      </pc:sldChg>
      <pc:sldChg chg="del">
        <pc:chgData name="Wang Luke" userId="69b7a984b809f2c0" providerId="LiveId" clId="{76CDABEF-D213-4E83-B21B-673ED1224A36}" dt="2022-12-15T03:24:33.004" v="796" actId="47"/>
        <pc:sldMkLst>
          <pc:docMk/>
          <pc:sldMk cId="516546588" sldId="457"/>
        </pc:sldMkLst>
      </pc:sldChg>
      <pc:sldChg chg="modSp mod">
        <pc:chgData name="Wang Luke" userId="69b7a984b809f2c0" providerId="LiveId" clId="{76CDABEF-D213-4E83-B21B-673ED1224A36}" dt="2022-12-15T03:19:52.802" v="737" actId="20577"/>
        <pc:sldMkLst>
          <pc:docMk/>
          <pc:sldMk cId="134492337" sldId="458"/>
        </pc:sldMkLst>
      </pc:sldChg>
      <pc:sldChg chg="modSp mod">
        <pc:chgData name="Wang Luke" userId="69b7a984b809f2c0" providerId="LiveId" clId="{76CDABEF-D213-4E83-B21B-673ED1224A36}" dt="2022-12-15T03:20:56.915" v="752"/>
        <pc:sldMkLst>
          <pc:docMk/>
          <pc:sldMk cId="3468377621" sldId="459"/>
        </pc:sldMkLst>
      </pc:sldChg>
      <pc:sldChg chg="del">
        <pc:chgData name="Wang Luke" userId="69b7a984b809f2c0" providerId="LiveId" clId="{76CDABEF-D213-4E83-B21B-673ED1224A36}" dt="2022-12-15T03:09:40.977" v="479" actId="47"/>
        <pc:sldMkLst>
          <pc:docMk/>
          <pc:sldMk cId="1928904461" sldId="464"/>
        </pc:sldMkLst>
      </pc:sldChg>
      <pc:sldChg chg="del">
        <pc:chgData name="Wang Luke" userId="69b7a984b809f2c0" providerId="LiveId" clId="{76CDABEF-D213-4E83-B21B-673ED1224A36}" dt="2022-12-15T03:21:44.451" v="753" actId="47"/>
        <pc:sldMkLst>
          <pc:docMk/>
          <pc:sldMk cId="2388563665" sldId="465"/>
        </pc:sldMkLst>
      </pc:sldChg>
      <pc:sldChg chg="modSp mod">
        <pc:chgData name="Wang Luke" userId="69b7a984b809f2c0" providerId="LiveId" clId="{76CDABEF-D213-4E83-B21B-673ED1224A36}" dt="2022-12-15T03:19:12.154" v="723" actId="20577"/>
        <pc:sldMkLst>
          <pc:docMk/>
          <pc:sldMk cId="4231203216" sldId="469"/>
        </pc:sldMkLst>
      </pc:sldChg>
      <pc:sldChg chg="modSp mod">
        <pc:chgData name="Wang Luke" userId="69b7a984b809f2c0" providerId="LiveId" clId="{76CDABEF-D213-4E83-B21B-673ED1224A36}" dt="2022-12-15T02:52:25.060" v="241" actId="20577"/>
        <pc:sldMkLst>
          <pc:docMk/>
          <pc:sldMk cId="2751690495" sldId="490"/>
        </pc:sldMkLst>
      </pc:sldChg>
      <pc:sldChg chg="del">
        <pc:chgData name="Wang Luke" userId="69b7a984b809f2c0" providerId="LiveId" clId="{76CDABEF-D213-4E83-B21B-673ED1224A36}" dt="2022-12-15T03:09:35.221" v="477" actId="47"/>
        <pc:sldMkLst>
          <pc:docMk/>
          <pc:sldMk cId="1210704710" sldId="493"/>
        </pc:sldMkLst>
      </pc:sldChg>
      <pc:sldChg chg="modSp mod">
        <pc:chgData name="Wang Luke" userId="69b7a984b809f2c0" providerId="LiveId" clId="{76CDABEF-D213-4E83-B21B-673ED1224A36}" dt="2022-12-15T02:49:20.425" v="179" actId="20577"/>
        <pc:sldMkLst>
          <pc:docMk/>
          <pc:sldMk cId="2769653340" sldId="494"/>
        </pc:sldMkLst>
      </pc:sldChg>
      <pc:sldChg chg="modSp mod">
        <pc:chgData name="Wang Luke" userId="69b7a984b809f2c0" providerId="LiveId" clId="{76CDABEF-D213-4E83-B21B-673ED1224A36}" dt="2022-12-15T03:32:03.802" v="857"/>
        <pc:sldMkLst>
          <pc:docMk/>
          <pc:sldMk cId="3895705922" sldId="495"/>
        </pc:sldMkLst>
      </pc:sldChg>
      <pc:sldChg chg="modSp del mod">
        <pc:chgData name="Wang Luke" userId="69b7a984b809f2c0" providerId="LiveId" clId="{76CDABEF-D213-4E83-B21B-673ED1224A36}" dt="2022-12-15T03:23:42.597" v="791" actId="47"/>
        <pc:sldMkLst>
          <pc:docMk/>
          <pc:sldMk cId="3140773985" sldId="497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4182959786" sldId="498"/>
        </pc:sldMkLst>
      </pc:sldChg>
      <pc:sldChg chg="del">
        <pc:chgData name="Wang Luke" userId="69b7a984b809f2c0" providerId="LiveId" clId="{76CDABEF-D213-4E83-B21B-673ED1224A36}" dt="2022-12-15T02:50:16.199" v="202" actId="47"/>
        <pc:sldMkLst>
          <pc:docMk/>
          <pc:sldMk cId="1431451375" sldId="500"/>
        </pc:sldMkLst>
      </pc:sldChg>
      <pc:sldChg chg="del">
        <pc:chgData name="Wang Luke" userId="69b7a984b809f2c0" providerId="LiveId" clId="{76CDABEF-D213-4E83-B21B-673ED1224A36}" dt="2022-12-15T03:10:54.710" v="485" actId="47"/>
        <pc:sldMkLst>
          <pc:docMk/>
          <pc:sldMk cId="2756356319" sldId="501"/>
        </pc:sldMkLst>
      </pc:sldChg>
      <pc:sldChg chg="addSp modSp new mod">
        <pc:chgData name="Wang Luke" userId="69b7a984b809f2c0" providerId="LiveId" clId="{76CDABEF-D213-4E83-B21B-673ED1224A36}" dt="2022-12-15T02:42:31.157" v="123" actId="14100"/>
        <pc:sldMkLst>
          <pc:docMk/>
          <pc:sldMk cId="1028701611" sldId="503"/>
        </pc:sldMkLst>
      </pc:sldChg>
      <pc:sldChg chg="modSp add mod">
        <pc:chgData name="Wang Luke" userId="69b7a984b809f2c0" providerId="LiveId" clId="{76CDABEF-D213-4E83-B21B-673ED1224A36}" dt="2022-12-15T03:20:15.547" v="747" actId="20577"/>
        <pc:sldMkLst>
          <pc:docMk/>
          <pc:sldMk cId="3449559297" sldId="508"/>
        </pc:sldMkLst>
      </pc:sldChg>
      <pc:sldChg chg="modSp add mod">
        <pc:chgData name="Wang Luke" userId="69b7a984b809f2c0" providerId="LiveId" clId="{76CDABEF-D213-4E83-B21B-673ED1224A36}" dt="2022-12-15T03:11:30.888" v="497" actId="20577"/>
        <pc:sldMkLst>
          <pc:docMk/>
          <pc:sldMk cId="3771507189" sldId="520"/>
        </pc:sldMkLst>
      </pc:sldChg>
      <pc:sldChg chg="add">
        <pc:chgData name="Wang Luke" userId="69b7a984b809f2c0" providerId="LiveId" clId="{76CDABEF-D213-4E83-B21B-673ED1224A36}" dt="2022-12-15T03:11:05.614" v="487"/>
        <pc:sldMkLst>
          <pc:docMk/>
          <pc:sldMk cId="1215520351" sldId="521"/>
        </pc:sldMkLst>
      </pc:sldChg>
      <pc:sldChg chg="add">
        <pc:chgData name="Wang Luke" userId="69b7a984b809f2c0" providerId="LiveId" clId="{76CDABEF-D213-4E83-B21B-673ED1224A36}" dt="2022-12-15T03:11:05.614" v="487"/>
        <pc:sldMkLst>
          <pc:docMk/>
          <pc:sldMk cId="598192065" sldId="523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927298749" sldId="524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3053701499" sldId="525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3616246458" sldId="526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4266060388" sldId="527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4226202942" sldId="528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1854919418" sldId="529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3825211640" sldId="530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2364181632" sldId="531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1309840598" sldId="532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2690477109" sldId="533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3472084153" sldId="534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669942311" sldId="535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3054989112" sldId="536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2692856647" sldId="537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4158729594" sldId="538"/>
        </pc:sldMkLst>
      </pc:sldChg>
      <pc:sldChg chg="add">
        <pc:chgData name="Wang Luke" userId="69b7a984b809f2c0" providerId="LiveId" clId="{76CDABEF-D213-4E83-B21B-673ED1224A36}" dt="2022-12-15T03:12:00.952" v="498"/>
        <pc:sldMkLst>
          <pc:docMk/>
          <pc:sldMk cId="2101671780" sldId="539"/>
        </pc:sldMkLst>
      </pc:sldChg>
      <pc:sldChg chg="addSp delSp add del setBg delDesignElem">
        <pc:chgData name="Wang Luke" userId="69b7a984b809f2c0" providerId="LiveId" clId="{76CDABEF-D213-4E83-B21B-673ED1224A36}" dt="2022-12-15T03:12:26.390" v="501"/>
        <pc:sldMkLst>
          <pc:docMk/>
          <pc:sldMk cId="1976251033" sldId="540"/>
        </pc:sldMkLst>
      </pc:sldChg>
      <pc:sldChg chg="modSp add mod">
        <pc:chgData name="Wang Luke" userId="69b7a984b809f2c0" providerId="LiveId" clId="{76CDABEF-D213-4E83-B21B-673ED1224A36}" dt="2022-12-15T03:14:19.282" v="529" actId="20577"/>
        <pc:sldMkLst>
          <pc:docMk/>
          <pc:sldMk cId="4098265149" sldId="541"/>
        </pc:sldMkLst>
      </pc:sldChg>
      <pc:sldChg chg="add">
        <pc:chgData name="Wang Luke" userId="69b7a984b809f2c0" providerId="LiveId" clId="{76CDABEF-D213-4E83-B21B-673ED1224A36}" dt="2022-12-15T03:13:48.773" v="502"/>
        <pc:sldMkLst>
          <pc:docMk/>
          <pc:sldMk cId="1071226944" sldId="542"/>
        </pc:sldMkLst>
      </pc:sldChg>
      <pc:sldChg chg="add">
        <pc:chgData name="Wang Luke" userId="69b7a984b809f2c0" providerId="LiveId" clId="{76CDABEF-D213-4E83-B21B-673ED1224A36}" dt="2022-12-15T03:13:48.773" v="502"/>
        <pc:sldMkLst>
          <pc:docMk/>
          <pc:sldMk cId="3383046209" sldId="544"/>
        </pc:sldMkLst>
      </pc:sldChg>
      <pc:sldChg chg="addSp delSp modSp new mod">
        <pc:chgData name="Wang Luke" userId="69b7a984b809f2c0" providerId="LiveId" clId="{76CDABEF-D213-4E83-B21B-673ED1224A36}" dt="2022-12-15T03:18:52.549" v="719" actId="478"/>
        <pc:sldMkLst>
          <pc:docMk/>
          <pc:sldMk cId="1464356822" sldId="545"/>
        </pc:sldMkLst>
      </pc:sldChg>
      <pc:sldChg chg="modSp new del mod">
        <pc:chgData name="Wang Luke" userId="69b7a984b809f2c0" providerId="LiveId" clId="{76CDABEF-D213-4E83-B21B-673ED1224A36}" dt="2022-12-15T09:15:41.005" v="871" actId="47"/>
        <pc:sldMkLst>
          <pc:docMk/>
          <pc:sldMk cId="1089908618" sldId="546"/>
        </pc:sldMkLst>
      </pc:sldChg>
      <pc:sldChg chg="modSp new del mod">
        <pc:chgData name="Wang Luke" userId="69b7a984b809f2c0" providerId="LiveId" clId="{76CDABEF-D213-4E83-B21B-673ED1224A36}" dt="2022-12-15T03:22:40.208" v="781" actId="47"/>
        <pc:sldMkLst>
          <pc:docMk/>
          <pc:sldMk cId="3653908423" sldId="547"/>
        </pc:sldMkLst>
      </pc:sldChg>
      <pc:sldChg chg="add">
        <pc:chgData name="Wang Luke" userId="69b7a984b809f2c0" providerId="LiveId" clId="{76CDABEF-D213-4E83-B21B-673ED1224A36}" dt="2022-12-15T03:22:38.532" v="780"/>
        <pc:sldMkLst>
          <pc:docMk/>
          <pc:sldMk cId="114181193" sldId="548"/>
        </pc:sldMkLst>
      </pc:sldChg>
      <pc:sldChg chg="delSp add del setBg delDesignElem">
        <pc:chgData name="Wang Luke" userId="69b7a984b809f2c0" providerId="LiveId" clId="{76CDABEF-D213-4E83-B21B-673ED1224A36}" dt="2022-12-15T03:24:06.036" v="792" actId="47"/>
        <pc:sldMkLst>
          <pc:docMk/>
          <pc:sldMk cId="1111084029" sldId="549"/>
        </pc:sldMkLst>
      </pc:sldChg>
      <pc:sldChg chg="addSp modSp new mod">
        <pc:chgData name="Wang Luke" userId="69b7a984b809f2c0" providerId="LiveId" clId="{76CDABEF-D213-4E83-B21B-673ED1224A36}" dt="2022-12-15T03:25:16.530" v="849" actId="20577"/>
        <pc:sldMkLst>
          <pc:docMk/>
          <pc:sldMk cId="522521274" sldId="550"/>
        </pc:sldMkLst>
      </pc:sldChg>
      <pc:sldChg chg="add del">
        <pc:chgData name="Wang Luke" userId="69b7a984b809f2c0" providerId="LiveId" clId="{76CDABEF-D213-4E83-B21B-673ED1224A36}" dt="2022-12-15T03:25:22.013" v="850" actId="47"/>
        <pc:sldMkLst>
          <pc:docMk/>
          <pc:sldMk cId="2498249377" sldId="551"/>
        </pc:sldMkLst>
      </pc:sldChg>
      <pc:sldChg chg="delSp add del setBg delDesignElem">
        <pc:chgData name="Wang Luke" userId="69b7a984b809f2c0" providerId="LiveId" clId="{76CDABEF-D213-4E83-B21B-673ED1224A36}" dt="2022-12-15T03:25:23.048" v="851" actId="47"/>
        <pc:sldMkLst>
          <pc:docMk/>
          <pc:sldMk cId="3659345419" sldId="552"/>
        </pc:sldMkLst>
      </pc:sldChg>
      <pc:sldChg chg="add del">
        <pc:chgData name="Wang Luke" userId="69b7a984b809f2c0" providerId="LiveId" clId="{76CDABEF-D213-4E83-B21B-673ED1224A36}" dt="2022-12-15T03:25:39.127" v="854" actId="47"/>
        <pc:sldMkLst>
          <pc:docMk/>
          <pc:sldMk cId="3978343078" sldId="553"/>
        </pc:sldMkLst>
      </pc:sldChg>
      <pc:sldChg chg="add">
        <pc:chgData name="Wang Luke" userId="69b7a984b809f2c0" providerId="LiveId" clId="{76CDABEF-D213-4E83-B21B-673ED1224A36}" dt="2022-12-15T03:25:32.264" v="852"/>
        <pc:sldMkLst>
          <pc:docMk/>
          <pc:sldMk cId="2927067115" sldId="554"/>
        </pc:sldMkLst>
      </pc:sldChg>
      <pc:sldChg chg="add">
        <pc:chgData name="Wang Luke" userId="69b7a984b809f2c0" providerId="LiveId" clId="{76CDABEF-D213-4E83-B21B-673ED1224A36}" dt="2022-12-15T03:25:37.860" v="853"/>
        <pc:sldMkLst>
          <pc:docMk/>
          <pc:sldMk cId="354391311" sldId="5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BE06-58FB-456D-9817-1C85662264CF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AB689-D993-4931-8B80-BBC9D7CE0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2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78F2-E736-4F74-A990-70542D4D77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9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mplicit.harvard.edu/implici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专题：自我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E5375E8B-B184-4E95-ADF6-250C25CD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/>
              <a:t>人类自我的复杂性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077ACB-7C11-4E23-AE67-5A50D11FC029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自我并非一个单一的心理结构，而是一个具备复杂成分和结构的复合体</a:t>
            </a: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区分维度：</a:t>
            </a:r>
            <a:endParaRPr lang="en-US" altLang="zh-CN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加工过程：程序性自我、知识性自我</a:t>
            </a:r>
            <a:r>
              <a:rPr lang="en-US" altLang="zh-CN" sz="2000" dirty="0"/>
              <a:t>……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时间：过去自我、现在自我、未来自我</a:t>
            </a:r>
            <a:r>
              <a:rPr lang="en-US" altLang="zh-CN" sz="2000" dirty="0"/>
              <a:t>……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内容：关系自我、真实自我、多元自我</a:t>
            </a:r>
            <a:r>
              <a:rPr lang="en-US" altLang="zh-CN" sz="2000" dirty="0"/>
              <a:t>……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personality types - Beyond the Boardroom">
            <a:extLst>
              <a:ext uri="{FF2B5EF4-FFF2-40B4-BE49-F238E27FC236}">
                <a16:creationId xmlns:a16="http://schemas.microsoft.com/office/drawing/2014/main" id="{CCA1326D-13B3-4A0E-BCBD-B381EDF22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r="2" b="5336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F4DD5-D628-4ACE-942A-7A195BD5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402A9A3-453A-49B5-B529-04D288922142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965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什么是自我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不同层面的自我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自我的神经基础</a:t>
            </a:r>
          </a:p>
        </p:txBody>
      </p:sp>
    </p:spTree>
    <p:extLst>
      <p:ext uri="{BB962C8B-B14F-4D97-AF65-F5344CB8AC3E}">
        <p14:creationId xmlns:p14="http://schemas.microsoft.com/office/powerpoint/2010/main" val="1215921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E9889D-BCFF-4550-A7E3-C7CA9494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两种知识与两种自我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B76741-6FA0-46F6-AE11-C5A82543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认知心理学认为存在两种知识</a:t>
            </a:r>
            <a:endParaRPr lang="en-US" altLang="zh-CN" dirty="0"/>
          </a:p>
          <a:p>
            <a:pPr lvl="1"/>
            <a:r>
              <a:rPr lang="zh-CN" altLang="en-US" dirty="0"/>
              <a:t>陈述性知识（</a:t>
            </a:r>
            <a:r>
              <a:rPr lang="en-US" altLang="zh-CN" dirty="0"/>
              <a:t>declarative knowledge</a:t>
            </a:r>
            <a:r>
              <a:rPr lang="zh-CN" altLang="en-US" dirty="0"/>
              <a:t>）：能够直接讲出来的知识</a:t>
            </a:r>
            <a:endParaRPr lang="en-US" altLang="zh-CN" dirty="0"/>
          </a:p>
          <a:p>
            <a:pPr lvl="1"/>
            <a:r>
              <a:rPr lang="zh-CN" altLang="en-US" dirty="0"/>
              <a:t>程序性知识（</a:t>
            </a:r>
            <a:r>
              <a:rPr lang="en-US" altLang="zh-CN" dirty="0"/>
              <a:t>procedural knowledge</a:t>
            </a:r>
            <a:r>
              <a:rPr lang="zh-CN" altLang="en-US" dirty="0"/>
              <a:t>）：完成某种任务时的操作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这两种知识对应两种自我：陈述性自我与程序性自我</a:t>
            </a:r>
          </a:p>
        </p:txBody>
      </p:sp>
    </p:spTree>
    <p:extLst>
      <p:ext uri="{BB962C8B-B14F-4D97-AF65-F5344CB8AC3E}">
        <p14:creationId xmlns:p14="http://schemas.microsoft.com/office/powerpoint/2010/main" val="339601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1282-E5FF-A1C7-095D-A70EA98B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陈述性自我                      程序性自我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3EDAA-B246-D591-8C34-DC6A4332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自尊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核心自我评价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自我差异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未来自我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自传体记忆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7743B1D-D60F-329E-B7E3-4E61D8FCFF61}"/>
              </a:ext>
            </a:extLst>
          </p:cNvPr>
          <p:cNvSpPr txBox="1">
            <a:spLocks/>
          </p:cNvSpPr>
          <p:nvPr/>
        </p:nvSpPr>
        <p:spPr>
          <a:xfrm>
            <a:off x="7120166" y="1427414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关系自我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内隐自我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自我优势效应</a:t>
            </a:r>
            <a:endParaRPr lang="en-US" altLang="zh-CN" sz="24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252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D7ECE3-7969-401C-A3D4-49F7EE1C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陈述性自我</a:t>
            </a:r>
            <a:r>
              <a:rPr lang="en-US" altLang="zh-CN" sz="4800" dirty="0"/>
              <a:t>1</a:t>
            </a:r>
            <a:r>
              <a:rPr lang="zh-CN" altLang="en-US" sz="4800" dirty="0"/>
              <a:t>：自尊（</a:t>
            </a:r>
            <a:r>
              <a:rPr lang="en-US" altLang="zh-CN" sz="4800" dirty="0"/>
              <a:t>self-esteem</a:t>
            </a:r>
            <a:r>
              <a:rPr lang="zh-CN" altLang="en-US" sz="4800" dirty="0"/>
              <a:t>）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4C2D2-B45D-453E-9FD2-4A382978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一个人对于自己的整体评价</a:t>
            </a:r>
            <a:r>
              <a:rPr lang="en-US" altLang="zh-CN" sz="2000" dirty="0"/>
              <a:t>——</a:t>
            </a:r>
            <a:r>
              <a:rPr lang="zh-CN" altLang="en-US" sz="2000" dirty="0"/>
              <a:t>积极还是消极</a:t>
            </a:r>
            <a:endParaRPr lang="en-US" altLang="zh-CN" sz="2000" dirty="0"/>
          </a:p>
          <a:p>
            <a:pPr lvl="1"/>
            <a:r>
              <a:rPr lang="zh-CN" altLang="en-US" sz="2000" dirty="0"/>
              <a:t>注意与日常语言区分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进化根源：社会计量理论（</a:t>
            </a:r>
            <a:r>
              <a:rPr lang="en-US" altLang="zh-CN" sz="2000" dirty="0"/>
              <a:t>Leary,</a:t>
            </a:r>
            <a:r>
              <a:rPr lang="zh-CN" altLang="en-US" sz="2000" dirty="0"/>
              <a:t> </a:t>
            </a:r>
            <a:r>
              <a:rPr lang="en-US" altLang="zh-CN" sz="2000" dirty="0"/>
              <a:t>1999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026" name="Picture 2" descr="https://ss1.bdstatic.com/70cFvXSh_Q1YnxGkpoWK1HF6hhy/it/u=902784113,1866989492&amp;fm=27&amp;gp=0.jpg">
            <a:extLst>
              <a:ext uri="{FF2B5EF4-FFF2-40B4-BE49-F238E27FC236}">
                <a16:creationId xmlns:a16="http://schemas.microsoft.com/office/drawing/2014/main" id="{629329DA-9A0F-4CFA-944F-B3D933C42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153D9B-5968-4E39-8B8D-43199AAD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/>
              <a:t>整体自尊</a:t>
            </a:r>
            <a:br>
              <a:rPr lang="en-US" altLang="zh-CN" sz="4800" dirty="0"/>
            </a:br>
            <a:r>
              <a:rPr lang="zh-CN" altLang="en-US" sz="4800" dirty="0"/>
              <a:t>与</a:t>
            </a:r>
            <a:br>
              <a:rPr lang="en-US" altLang="zh-CN" sz="4800" dirty="0"/>
            </a:br>
            <a:r>
              <a:rPr lang="zh-CN" altLang="en-US" sz="4800" dirty="0"/>
              <a:t>领域自尊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4904D-8794-422B-8E69-B2092B11A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zh-CN" altLang="en-US" sz="2200"/>
              <a:t>整体自尊（</a:t>
            </a:r>
            <a:r>
              <a:rPr lang="en-US" altLang="zh-CN" sz="2200"/>
              <a:t>global self-esteem</a:t>
            </a:r>
            <a:r>
              <a:rPr lang="zh-CN" altLang="en-US" sz="2200"/>
              <a:t>）：一个人对于自己的整体评价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除了整体自尊之外，一个人还拥有针对特定领域的领域自尊（</a:t>
            </a:r>
            <a:r>
              <a:rPr lang="en-US" altLang="zh-CN" sz="2200"/>
              <a:t>domain-specific self-esteem</a:t>
            </a:r>
            <a:r>
              <a:rPr lang="zh-CN" altLang="en-US" sz="2200"/>
              <a:t>），如：</a:t>
            </a:r>
            <a:endParaRPr lang="en-US" altLang="zh-CN" sz="2200"/>
          </a:p>
          <a:p>
            <a:pPr lvl="1"/>
            <a:r>
              <a:rPr lang="zh-CN" altLang="en-US" sz="2200"/>
              <a:t>身体自尊</a:t>
            </a:r>
            <a:endParaRPr lang="en-US" altLang="zh-CN" sz="2200"/>
          </a:p>
          <a:p>
            <a:pPr lvl="1"/>
            <a:r>
              <a:rPr lang="zh-CN" altLang="en-US" sz="2200"/>
              <a:t>道德自尊</a:t>
            </a:r>
            <a:endParaRPr lang="en-US" altLang="zh-CN" sz="2200"/>
          </a:p>
          <a:p>
            <a:pPr lvl="1"/>
            <a:r>
              <a:rPr lang="zh-CN" altLang="en-US" sz="2200"/>
              <a:t>学业自尊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55803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自我增强（</a:t>
            </a:r>
            <a:r>
              <a:rPr lang="en-US" altLang="zh-CN" sz="4800" dirty="0"/>
              <a:t>self-enhancement</a:t>
            </a:r>
            <a:r>
              <a:rPr lang="zh-CN" altLang="en-US" sz="48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988" y="2620641"/>
            <a:ext cx="5837750" cy="3023702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000" dirty="0"/>
              <a:t>一种常见的动机，使自己自我感觉良好，维持积极自尊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为了满足自我增强的动机，人们可能采取许多不同的行为策略</a:t>
            </a:r>
            <a:endParaRPr lang="en-US" altLang="zh-CN" sz="2000" dirty="0"/>
          </a:p>
          <a:p>
            <a:pPr lvl="1"/>
            <a:r>
              <a:rPr lang="zh-CN" altLang="en-US" sz="2000" dirty="0"/>
              <a:t>比平均更好效应（</a:t>
            </a:r>
            <a:r>
              <a:rPr lang="en-US" altLang="zh-CN" sz="2000" dirty="0"/>
              <a:t>better-than-average effect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自我妨碍（</a:t>
            </a:r>
            <a:r>
              <a:rPr lang="en-US" altLang="zh-CN" sz="2000" dirty="0"/>
              <a:t>self-handicapping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文化心理学对于东方人是否有自我增强存在争议</a:t>
            </a:r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BAE207-F96D-4CB2-9FD2-56F7AB0D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3" r="2476" b="-3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4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4FEC3B-E51C-48CC-B460-AF52E9E3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000" dirty="0"/>
              <a:t>陈述性自我</a:t>
            </a:r>
            <a:r>
              <a:rPr lang="en-US" altLang="zh-CN" sz="4000" dirty="0"/>
              <a:t>2</a:t>
            </a:r>
            <a:r>
              <a:rPr lang="zh-CN" altLang="en-US" sz="4000" dirty="0"/>
              <a:t>：核心自我评价（</a:t>
            </a:r>
            <a:r>
              <a:rPr lang="en-US" altLang="zh-CN" sz="4000" dirty="0"/>
              <a:t>core self-evaluations</a:t>
            </a:r>
            <a:r>
              <a:rPr lang="zh-CN" altLang="en-US" sz="4000" dirty="0"/>
              <a:t>，</a:t>
            </a:r>
            <a:r>
              <a:rPr lang="en-US" altLang="zh-CN" sz="4000" dirty="0"/>
              <a:t>CSE</a:t>
            </a:r>
            <a:r>
              <a:rPr lang="zh-CN" altLang="en-US" sz="4000" dirty="0"/>
              <a:t>）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FAF14-740E-4749-BF51-E51299014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sz="1700" dirty="0"/>
              <a:t>一个人对自己的整体评价，包括四个成分：</a:t>
            </a:r>
            <a:endParaRPr lang="en-US" altLang="zh-CN" sz="1700" dirty="0"/>
          </a:p>
          <a:p>
            <a:pPr lvl="1"/>
            <a:r>
              <a:rPr lang="zh-CN" altLang="en-US" sz="1700" dirty="0"/>
              <a:t>自尊</a:t>
            </a:r>
            <a:endParaRPr lang="en-US" altLang="zh-CN" sz="1700" dirty="0"/>
          </a:p>
          <a:p>
            <a:pPr lvl="1"/>
            <a:r>
              <a:rPr lang="zh-CN" altLang="en-US" sz="1700" dirty="0"/>
              <a:t>控制点</a:t>
            </a:r>
            <a:endParaRPr lang="en-US" altLang="zh-CN" sz="1700" dirty="0"/>
          </a:p>
          <a:p>
            <a:pPr lvl="1"/>
            <a:r>
              <a:rPr lang="zh-CN" altLang="en-US" sz="1700" dirty="0"/>
              <a:t>一般自我效能</a:t>
            </a:r>
            <a:endParaRPr lang="en-US" altLang="zh-CN" sz="1700" dirty="0"/>
          </a:p>
          <a:p>
            <a:pPr lvl="1"/>
            <a:r>
              <a:rPr lang="zh-CN" altLang="en-US" sz="1700" dirty="0"/>
              <a:t>神经质</a:t>
            </a:r>
            <a:endParaRPr lang="en-US" altLang="zh-CN" sz="1700" dirty="0"/>
          </a:p>
          <a:p>
            <a:endParaRPr lang="en-US" altLang="zh-CN" sz="1700" dirty="0"/>
          </a:p>
          <a:p>
            <a:r>
              <a:rPr lang="zh-CN" altLang="en-US" sz="1700" dirty="0"/>
              <a:t>核心自我评价较高者有更好的工作绩效、满意度、更少的工作压力和倦怠</a:t>
            </a:r>
            <a:endParaRPr lang="en-US" altLang="zh-CN" sz="1700" dirty="0"/>
          </a:p>
          <a:p>
            <a:endParaRPr lang="en-US" altLang="zh-CN" sz="1700" dirty="0"/>
          </a:p>
          <a:p>
            <a:r>
              <a:rPr lang="zh-CN" altLang="en-US" sz="1700" dirty="0"/>
              <a:t>争议：</a:t>
            </a:r>
            <a:r>
              <a:rPr lang="en-US" altLang="zh-CN" sz="1700" dirty="0"/>
              <a:t>CSE</a:t>
            </a:r>
            <a:r>
              <a:rPr lang="zh-CN" altLang="en-US" sz="1700" dirty="0"/>
              <a:t>的提出是基于四个成分的高相关，但能否认为它是一种独立的特质？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7DE2EA-389D-40E9-BB49-981DFDAA7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r="-1080"/>
          <a:stretch/>
        </p:blipFill>
        <p:spPr>
          <a:xfrm>
            <a:off x="5647251" y="3094011"/>
            <a:ext cx="5413419" cy="26908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0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350A56-BC36-459A-86FE-AF66577E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zh-CN" altLang="en-US" sz="5400" dirty="0"/>
              <a:t>陈述性自我</a:t>
            </a:r>
            <a:r>
              <a:rPr lang="en-US" altLang="zh-CN" sz="5400" dirty="0"/>
              <a:t>3</a:t>
            </a:r>
            <a:r>
              <a:rPr lang="zh-CN" altLang="en-US" sz="5400" dirty="0"/>
              <a:t>：自我差异（</a:t>
            </a:r>
            <a:r>
              <a:rPr lang="en-US" altLang="zh-CN" sz="5400" dirty="0"/>
              <a:t>self-discrepancy </a:t>
            </a:r>
            <a:r>
              <a:rPr lang="zh-CN" altLang="en-US" sz="5400" dirty="0"/>
              <a:t>）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9BB81-1AE6-41C5-AEC9-C52BD15D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Higgins</a:t>
            </a:r>
            <a:r>
              <a:rPr lang="zh-CN" altLang="en-US" sz="2400" dirty="0"/>
              <a:t>等人提出的自我差异理论认为，存在三种自我相关的图式：</a:t>
            </a:r>
            <a:endParaRPr lang="en-US" altLang="zh-CN" sz="2400" dirty="0"/>
          </a:p>
          <a:p>
            <a:pPr lvl="1"/>
            <a:r>
              <a:rPr lang="zh-CN" altLang="en-US" dirty="0"/>
              <a:t>现实自我（</a:t>
            </a:r>
            <a:r>
              <a:rPr lang="en-US" altLang="zh-CN" dirty="0"/>
              <a:t>actual self</a:t>
            </a:r>
            <a:r>
              <a:rPr lang="zh-CN" altLang="en-US" dirty="0"/>
              <a:t>）：现实的自己是什么样子</a:t>
            </a:r>
            <a:endParaRPr lang="en-US" altLang="zh-CN" dirty="0"/>
          </a:p>
          <a:p>
            <a:pPr lvl="1"/>
            <a:r>
              <a:rPr lang="zh-CN" altLang="en-US" dirty="0"/>
              <a:t>理想自我（</a:t>
            </a:r>
            <a:r>
              <a:rPr lang="en-US" altLang="zh-CN" dirty="0"/>
              <a:t>ideal self</a:t>
            </a:r>
            <a:r>
              <a:rPr lang="zh-CN" altLang="en-US" dirty="0"/>
              <a:t>）：自己想成为什么样子</a:t>
            </a:r>
            <a:endParaRPr lang="en-US" altLang="zh-CN" dirty="0"/>
          </a:p>
          <a:p>
            <a:pPr lvl="1"/>
            <a:r>
              <a:rPr lang="zh-CN" altLang="en-US" dirty="0"/>
              <a:t>应该自我（</a:t>
            </a:r>
            <a:r>
              <a:rPr lang="en-US" altLang="zh-CN" dirty="0"/>
              <a:t>ought self</a:t>
            </a:r>
            <a:r>
              <a:rPr lang="zh-CN" altLang="en-US" dirty="0"/>
              <a:t>）：自己应该成为什么样子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634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7A02F-5E57-C148-1619-2E9E7E5D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现实自我与两种潜在自我的差异过大，会导致心理问题</a:t>
            </a:r>
            <a:endParaRPr lang="en-US" altLang="zh-CN" sz="2400" dirty="0"/>
          </a:p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119F587-C2E3-B41D-0AA8-BADEB2CBF692}"/>
              </a:ext>
            </a:extLst>
          </p:cNvPr>
          <p:cNvGrpSpPr/>
          <p:nvPr/>
        </p:nvGrpSpPr>
        <p:grpSpPr>
          <a:xfrm>
            <a:off x="4869873" y="2687883"/>
            <a:ext cx="2236124" cy="1313411"/>
            <a:chOff x="4869873" y="3344588"/>
            <a:chExt cx="2236124" cy="131341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840D50A-622A-F23F-B38C-A7FEEF465A20}"/>
                </a:ext>
              </a:extLst>
            </p:cNvPr>
            <p:cNvSpPr/>
            <p:nvPr/>
          </p:nvSpPr>
          <p:spPr>
            <a:xfrm>
              <a:off x="4869873" y="3344588"/>
              <a:ext cx="2236124" cy="1313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906261-C48E-72DE-E3F7-BE4A941DC3E3}"/>
                </a:ext>
              </a:extLst>
            </p:cNvPr>
            <p:cNvSpPr txBox="1"/>
            <p:nvPr/>
          </p:nvSpPr>
          <p:spPr>
            <a:xfrm>
              <a:off x="5062451" y="3724102"/>
              <a:ext cx="19618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现实自我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1E6434C-61E6-E7D3-50DA-2E0A0B904634}"/>
              </a:ext>
            </a:extLst>
          </p:cNvPr>
          <p:cNvGrpSpPr/>
          <p:nvPr/>
        </p:nvGrpSpPr>
        <p:grpSpPr>
          <a:xfrm>
            <a:off x="1303713" y="2687883"/>
            <a:ext cx="2236124" cy="1313411"/>
            <a:chOff x="4869873" y="3344588"/>
            <a:chExt cx="2236124" cy="131341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0B979B-1E1A-9AB3-1395-0054E4EADEB2}"/>
                </a:ext>
              </a:extLst>
            </p:cNvPr>
            <p:cNvSpPr/>
            <p:nvPr/>
          </p:nvSpPr>
          <p:spPr>
            <a:xfrm>
              <a:off x="4869873" y="3344588"/>
              <a:ext cx="2236124" cy="13134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C142AB2-45F1-1437-01AF-C4EBDD120851}"/>
                </a:ext>
              </a:extLst>
            </p:cNvPr>
            <p:cNvSpPr txBox="1"/>
            <p:nvPr/>
          </p:nvSpPr>
          <p:spPr>
            <a:xfrm>
              <a:off x="5062451" y="3724102"/>
              <a:ext cx="19618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理想自我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D53809D-F8BA-851A-6550-12AD157C2F14}"/>
              </a:ext>
            </a:extLst>
          </p:cNvPr>
          <p:cNvGrpSpPr/>
          <p:nvPr/>
        </p:nvGrpSpPr>
        <p:grpSpPr>
          <a:xfrm>
            <a:off x="8551949" y="2687883"/>
            <a:ext cx="2236124" cy="1313411"/>
            <a:chOff x="4869873" y="3344588"/>
            <a:chExt cx="2236124" cy="131341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D1CBF48-2D10-A43D-F104-F33919D40E73}"/>
                </a:ext>
              </a:extLst>
            </p:cNvPr>
            <p:cNvSpPr/>
            <p:nvPr/>
          </p:nvSpPr>
          <p:spPr>
            <a:xfrm>
              <a:off x="4869873" y="3344588"/>
              <a:ext cx="2236124" cy="131341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20C9681-9EC3-3362-C86E-F7C38143D755}"/>
                </a:ext>
              </a:extLst>
            </p:cNvPr>
            <p:cNvSpPr txBox="1"/>
            <p:nvPr/>
          </p:nvSpPr>
          <p:spPr>
            <a:xfrm>
              <a:off x="5062451" y="3724102"/>
              <a:ext cx="19618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应该自我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090779E-3618-4DAF-1B2E-53265CEF71AC}"/>
              </a:ext>
            </a:extLst>
          </p:cNvPr>
          <p:cNvCxnSpPr>
            <a:endCxn id="4" idx="1"/>
          </p:cNvCxnSpPr>
          <p:nvPr/>
        </p:nvCxnSpPr>
        <p:spPr>
          <a:xfrm>
            <a:off x="3539837" y="3342640"/>
            <a:ext cx="126307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62942A8-7025-B023-581B-685ACC18E880}"/>
              </a:ext>
            </a:extLst>
          </p:cNvPr>
          <p:cNvCxnSpPr/>
          <p:nvPr/>
        </p:nvCxnSpPr>
        <p:spPr>
          <a:xfrm>
            <a:off x="7197437" y="3342640"/>
            <a:ext cx="126307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9F1A2D6-D7A2-8052-B666-DD7E179A83D8}"/>
              </a:ext>
            </a:extLst>
          </p:cNvPr>
          <p:cNvSpPr txBox="1"/>
          <p:nvPr/>
        </p:nvSpPr>
        <p:spPr>
          <a:xfrm>
            <a:off x="3926839" y="2982715"/>
            <a:ext cx="369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X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D0511B-F9A2-12F6-405C-C6B91C352C4B}"/>
              </a:ext>
            </a:extLst>
          </p:cNvPr>
          <p:cNvSpPr txBox="1"/>
          <p:nvPr/>
        </p:nvSpPr>
        <p:spPr>
          <a:xfrm>
            <a:off x="7577974" y="2990645"/>
            <a:ext cx="369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X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E520547-8B83-2418-ACC3-B412C87C115A}"/>
              </a:ext>
            </a:extLst>
          </p:cNvPr>
          <p:cNvCxnSpPr>
            <a:cxnSpLocks/>
          </p:cNvCxnSpPr>
          <p:nvPr/>
        </p:nvCxnSpPr>
        <p:spPr>
          <a:xfrm>
            <a:off x="4157746" y="3788858"/>
            <a:ext cx="0" cy="114243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638CE4-CEC0-DE8F-22F5-144B670F42E3}"/>
              </a:ext>
            </a:extLst>
          </p:cNvPr>
          <p:cNvCxnSpPr>
            <a:cxnSpLocks/>
          </p:cNvCxnSpPr>
          <p:nvPr/>
        </p:nvCxnSpPr>
        <p:spPr>
          <a:xfrm>
            <a:off x="7828973" y="3788858"/>
            <a:ext cx="0" cy="114243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F9A426D-13BF-E3E0-3947-15EE88A52C13}"/>
              </a:ext>
            </a:extLst>
          </p:cNvPr>
          <p:cNvSpPr txBox="1"/>
          <p:nvPr/>
        </p:nvSpPr>
        <p:spPr>
          <a:xfrm>
            <a:off x="3318165" y="5200073"/>
            <a:ext cx="166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抑郁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6505D9-FBD2-5F16-FA85-AA190528C30C}"/>
              </a:ext>
            </a:extLst>
          </p:cNvPr>
          <p:cNvSpPr txBox="1"/>
          <p:nvPr/>
        </p:nvSpPr>
        <p:spPr>
          <a:xfrm>
            <a:off x="6993310" y="5200073"/>
            <a:ext cx="166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焦虑</a:t>
            </a:r>
          </a:p>
        </p:txBody>
      </p:sp>
    </p:spTree>
    <p:extLst>
      <p:ext uri="{BB962C8B-B14F-4D97-AF65-F5344CB8AC3E}">
        <p14:creationId xmlns:p14="http://schemas.microsoft.com/office/powerpoint/2010/main" val="146435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自我的起源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不同层面的自我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自我的神经基础</a:t>
            </a:r>
          </a:p>
        </p:txBody>
      </p:sp>
    </p:spTree>
    <p:extLst>
      <p:ext uri="{BB962C8B-B14F-4D97-AF65-F5344CB8AC3E}">
        <p14:creationId xmlns:p14="http://schemas.microsoft.com/office/powerpoint/2010/main" val="27516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BE1DA-1060-E9D7-D0DF-49D29067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陈述性自我</a:t>
            </a:r>
            <a:r>
              <a:rPr lang="en-US" altLang="zh-CN" sz="4400" dirty="0"/>
              <a:t>4</a:t>
            </a:r>
            <a:r>
              <a:rPr lang="zh-CN" altLang="en-US" sz="4400" dirty="0"/>
              <a:t>：</a:t>
            </a:r>
            <a:r>
              <a:rPr lang="zh-CN" altLang="en-US" dirty="0"/>
              <a:t>未来自我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09D78-3F33-182C-A10B-DB7AE40BD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F45618-5C8A-0FD1-1163-C0B0D4D4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825624"/>
            <a:ext cx="6736106" cy="449073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4BF63-2E52-DC3F-BD62-58323DC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26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3C826-B14A-C74C-E1D8-40B03CC4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未来自我连续性（</a:t>
            </a:r>
            <a:r>
              <a:rPr lang="en-US" altLang="zh-CN" dirty="0"/>
              <a:t>future-self continuity</a:t>
            </a:r>
            <a:r>
              <a:rPr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C8D64F-B8C9-0C7C-7865-CF650E0475CF}"/>
              </a:ext>
            </a:extLst>
          </p:cNvPr>
          <p:cNvSpPr txBox="1"/>
          <p:nvPr/>
        </p:nvSpPr>
        <p:spPr>
          <a:xfrm>
            <a:off x="607291" y="1953830"/>
            <a:ext cx="730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想象一下十年后的自己，和现在的自己是什么关系？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47F7D6-8B65-FA32-5FD8-58692ABC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9" y="2586304"/>
            <a:ext cx="8778441" cy="2957559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5B93F14F-2617-2898-9204-64501871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2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C8B55-9E02-5921-504F-566A166B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未来自我连续性（</a:t>
            </a:r>
            <a:r>
              <a:rPr lang="en-US" altLang="zh-CN" dirty="0"/>
              <a:t>future-self continuity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5B53A-6D69-77FC-AD96-2A6F8DA0A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7836" cy="4351338"/>
          </a:xfrm>
        </p:spPr>
        <p:txBody>
          <a:bodyPr/>
          <a:lstStyle/>
          <a:p>
            <a:r>
              <a:rPr lang="zh-CN" altLang="en-US" dirty="0"/>
              <a:t>研究发现，未来自我连续性可以影响跨期决策，未来自我越连续，则越倾向于长期决策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未来自我连续性的三个成分</a:t>
            </a:r>
            <a:endParaRPr lang="en-US" altLang="zh-CN" dirty="0"/>
          </a:p>
          <a:p>
            <a:pPr lvl="1"/>
            <a:r>
              <a:rPr lang="zh-CN" altLang="en-US" dirty="0"/>
              <a:t>生动性</a:t>
            </a:r>
            <a:endParaRPr lang="en-US" altLang="zh-CN" dirty="0"/>
          </a:p>
          <a:p>
            <a:pPr lvl="1"/>
            <a:r>
              <a:rPr lang="zh-CN" altLang="en-US" dirty="0"/>
              <a:t>积极性</a:t>
            </a:r>
            <a:endParaRPr lang="en-US" altLang="zh-CN" dirty="0"/>
          </a:p>
          <a:p>
            <a:pPr lvl="1"/>
            <a:r>
              <a:rPr lang="zh-CN" altLang="en-US" dirty="0"/>
              <a:t>相似性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2FD23-7274-638D-FB22-6EDF5AB92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5976" y="2372216"/>
            <a:ext cx="6837386" cy="30310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394651-9028-6010-CCC1-106B8EE6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04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C3FA8-E84C-49BF-834B-6DE2AC88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400" dirty="0"/>
              <a:t>陈述性自我</a:t>
            </a:r>
            <a:r>
              <a:rPr lang="en-US" altLang="zh-CN" sz="4400" dirty="0"/>
              <a:t>5: </a:t>
            </a:r>
            <a:r>
              <a:rPr lang="zh-CN" altLang="en-US" dirty="0"/>
              <a:t>自传体记忆（</a:t>
            </a:r>
            <a:r>
              <a:rPr lang="en-US" altLang="zh-CN" dirty="0"/>
              <a:t>autobiographical memory</a:t>
            </a:r>
            <a:r>
              <a:rPr lang="zh-CN" altLang="en-US" dirty="0"/>
              <a:t>）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8B6E3E-DFA8-4699-AE7C-0C7BCD67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关于个人生活经历的情节记忆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Conway</a:t>
            </a:r>
            <a:r>
              <a:rPr lang="zh-CN" altLang="en-US" dirty="0"/>
              <a:t>等人（</a:t>
            </a:r>
            <a:r>
              <a:rPr lang="en-US" altLang="zh-CN" dirty="0"/>
              <a:t>2000</a:t>
            </a:r>
            <a:r>
              <a:rPr lang="zh-CN" altLang="en-US" dirty="0"/>
              <a:t>）提出的自我记忆系统（</a:t>
            </a:r>
            <a:r>
              <a:rPr lang="en-US" altLang="zh-CN" dirty="0"/>
              <a:t>SMS</a:t>
            </a:r>
            <a:r>
              <a:rPr lang="zh-CN" altLang="en-US" dirty="0"/>
              <a:t>）理论，我们的自我传体记忆的组织结构是多层的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F0EDE-18D0-4DE4-9877-6FB63165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144" y="2351430"/>
            <a:ext cx="3789205" cy="38875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03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D58D8D-2DAD-42FE-B915-B6EF03AC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/>
              <a:t>生命故事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16A0BC-1FCC-43F3-B28D-F023BC61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在某个生命时期，与特定的关键目标相关的自传体记忆，可以称为生命故事记忆（</a:t>
            </a:r>
            <a:r>
              <a:rPr lang="en-US" altLang="zh-CN" sz="2400"/>
              <a:t>life-story memory</a:t>
            </a:r>
            <a:r>
              <a:rPr lang="zh-CN" altLang="en-US" sz="2400"/>
              <a:t>）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当生命故事记忆与某些持久的目标（如获取成就）或冲突（如亲子关系）相关联时，就可能成为自我决定记忆（</a:t>
            </a:r>
            <a:r>
              <a:rPr lang="en-US" altLang="zh-CN" sz="2400"/>
              <a:t>self-defining memory</a:t>
            </a:r>
            <a:r>
              <a:rPr lang="zh-CN" altLang="en-US" sz="2400"/>
              <a:t>）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连贯的、内部自洽的生命故事对于心理健康至关重要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62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1282-E5FF-A1C7-095D-A70EA98B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陈述性自我                      程序性自我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3EDAA-B246-D591-8C34-DC6A4332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自尊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核心自我评价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自我差异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未来自我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自传体记忆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7743B1D-D60F-329E-B7E3-4E61D8FCFF61}"/>
              </a:ext>
            </a:extLst>
          </p:cNvPr>
          <p:cNvSpPr txBox="1">
            <a:spLocks/>
          </p:cNvSpPr>
          <p:nvPr/>
        </p:nvSpPr>
        <p:spPr>
          <a:xfrm>
            <a:off x="7120166" y="1427414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关系自我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内隐自我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自我优势效应</a:t>
            </a:r>
            <a:endParaRPr lang="en-US" altLang="zh-CN" sz="24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706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F36F50-5802-4E23-BB6E-7E388C14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程序性自我</a:t>
            </a:r>
            <a:r>
              <a:rPr lang="en-US" altLang="zh-CN" sz="4800" dirty="0"/>
              <a:t>1: </a:t>
            </a:r>
            <a:r>
              <a:rPr lang="zh-CN" altLang="en-US" sz="4800" dirty="0"/>
              <a:t>关系自我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308A7-FABA-49C3-85E4-EC59CE646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指导我们如何与他人发生联系的图式，通常与过往经历有关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例：依恋理论中的内部工作模型（</a:t>
            </a:r>
            <a:r>
              <a:rPr lang="en-US" altLang="zh-CN" sz="2400" dirty="0"/>
              <a:t>internal working model</a:t>
            </a:r>
            <a:r>
              <a:rPr lang="zh-CN" altLang="en-US" sz="2400" dirty="0"/>
              <a:t>）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9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程序性自我</a:t>
            </a:r>
            <a:r>
              <a:rPr lang="en-US" altLang="zh-CN" sz="5400" dirty="0"/>
              <a:t>2: </a:t>
            </a:r>
            <a:r>
              <a:rPr lang="zh-CN" altLang="en-US" sz="5400" dirty="0"/>
              <a:t>内隐自我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内隐自尊（</a:t>
            </a:r>
            <a:r>
              <a:rPr lang="en-US" altLang="zh-CN" sz="2400"/>
              <a:t>implicit self-esteem</a:t>
            </a:r>
            <a:r>
              <a:rPr lang="zh-CN" altLang="en-US" sz="2400"/>
              <a:t>）：个体自发的、自动的、无意识的自我评价</a:t>
            </a:r>
            <a:endParaRPr lang="en-US" altLang="zh-CN" sz="2400"/>
          </a:p>
          <a:p>
            <a:pPr lvl="1"/>
            <a:r>
              <a:rPr lang="zh-CN" altLang="en-US"/>
              <a:t>对比：外显自尊（</a:t>
            </a:r>
            <a:r>
              <a:rPr lang="en-US" altLang="zh-CN"/>
              <a:t>explicit self-esteem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 sz="2400"/>
          </a:p>
          <a:p>
            <a:r>
              <a:rPr lang="zh-CN" altLang="en-US" sz="2400"/>
              <a:t>范式：内隐联想测试（</a:t>
            </a:r>
            <a:r>
              <a:rPr lang="en-US" altLang="zh-CN" sz="2400"/>
              <a:t>implicit association test</a:t>
            </a:r>
            <a:r>
              <a:rPr lang="zh-CN" altLang="en-US" sz="2400"/>
              <a:t>，</a:t>
            </a:r>
            <a:r>
              <a:rPr lang="en-US" altLang="zh-CN" sz="2400"/>
              <a:t>IAT</a:t>
            </a:r>
            <a:r>
              <a:rPr lang="zh-CN" altLang="en-US" sz="240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3930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内隐</a:t>
            </a:r>
            <a:r>
              <a:rPr lang="zh-CN" altLang="en-US"/>
              <a:t>联想测试（</a:t>
            </a:r>
            <a:r>
              <a:rPr lang="en-US" altLang="zh-CN" dirty="0"/>
              <a:t>IAT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Greenwald</a:t>
            </a:r>
            <a:r>
              <a:rPr lang="zh-CN" altLang="en-US" dirty="0"/>
              <a:t>（</a:t>
            </a:r>
            <a:r>
              <a:rPr lang="en-US" altLang="zh-CN" dirty="0"/>
              <a:t>1998</a:t>
            </a:r>
            <a:r>
              <a:rPr lang="zh-CN" altLang="en-US" dirty="0"/>
              <a:t>）开发的内隐测量方法，最初用于测量内隐种族偏见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内隐自尊测试：自我</a:t>
            </a:r>
            <a:r>
              <a:rPr lang="en-US" altLang="zh-CN" dirty="0"/>
              <a:t>-</a:t>
            </a:r>
            <a:r>
              <a:rPr lang="zh-CN" altLang="en-US" dirty="0"/>
              <a:t>他人</a:t>
            </a:r>
            <a:r>
              <a:rPr lang="en-US" altLang="zh-CN" dirty="0"/>
              <a:t>-</a:t>
            </a:r>
            <a:r>
              <a:rPr lang="zh-CN" altLang="en-US" dirty="0"/>
              <a:t>积极</a:t>
            </a:r>
            <a:r>
              <a:rPr lang="en-US" altLang="zh-CN" dirty="0"/>
              <a:t>-</a:t>
            </a:r>
            <a:r>
              <a:rPr lang="zh-CN" altLang="en-US" dirty="0"/>
              <a:t>消极</a:t>
            </a:r>
            <a:endParaRPr lang="en-US" altLang="zh-CN" dirty="0"/>
          </a:p>
          <a:p>
            <a:r>
              <a:rPr lang="zh-CN" altLang="en-US" dirty="0"/>
              <a:t>在线测试：</a:t>
            </a:r>
            <a:r>
              <a:rPr lang="en-US" altLang="zh-CN" dirty="0">
                <a:hlinkClick r:id="rId2"/>
              </a:rPr>
              <a:t>https://implicit.harvard.edu/implicit/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67" y="2278525"/>
            <a:ext cx="4221168" cy="31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6C61CD-B85F-A01E-FE1F-B24B97E2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9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自我</a:t>
            </a:r>
          </a:p>
        </p:txBody>
      </p:sp>
      <p:sp>
        <p:nvSpPr>
          <p:cNvPr id="21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/>
              <a:t>个体心理世界的核心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从现代心理学诞生之日起，自我就是研究的焦点问题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相关的概念：自我（</a:t>
            </a:r>
            <a:r>
              <a:rPr lang="en-US" altLang="zh-CN"/>
              <a:t>self</a:t>
            </a:r>
            <a:r>
              <a:rPr lang="zh-CN" altLang="en-US"/>
              <a:t>）、自我觉知（</a:t>
            </a:r>
            <a:r>
              <a:rPr lang="en-US" altLang="zh-CN"/>
              <a:t>self-awareness</a:t>
            </a:r>
            <a:r>
              <a:rPr lang="zh-CN" altLang="en-US"/>
              <a:t>）、自我概念（</a:t>
            </a:r>
            <a:r>
              <a:rPr lang="en-US" altLang="zh-CN"/>
              <a:t>self-concept</a:t>
            </a:r>
            <a:r>
              <a:rPr lang="zh-CN" altLang="en-US"/>
              <a:t>）、自我图式（</a:t>
            </a:r>
            <a:r>
              <a:rPr lang="en-US" altLang="zh-CN"/>
              <a:t>self-schema</a:t>
            </a:r>
            <a:r>
              <a:rPr lang="zh-CN" altLang="en-US"/>
              <a:t>）、能动性（</a:t>
            </a:r>
            <a:r>
              <a:rPr lang="en-US" altLang="zh-CN"/>
              <a:t>agency</a:t>
            </a:r>
            <a:r>
              <a:rPr lang="zh-CN" altLang="en-US"/>
              <a:t>）、认同（</a:t>
            </a:r>
            <a:r>
              <a:rPr lang="en-US" altLang="zh-CN"/>
              <a:t>identity</a:t>
            </a:r>
            <a:r>
              <a:rPr lang="zh-CN" altLang="en-US"/>
              <a:t>）</a:t>
            </a:r>
            <a:r>
              <a:rPr lang="en-US" altLang="zh-CN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39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ACD649-801D-2C15-13C3-654011CBE0BB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EFEA0-8425-8974-1EDD-CD58F617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70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FA0DE4-D2D1-C682-31EB-7BC2EC006933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美食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B13A6-DFF2-9550-713C-23401D9E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4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1D56E-5F2E-BCFE-54C8-6B469FF7CDA1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自己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4DF6E4-75BB-1FC9-CBFA-C5687D8B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060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7BE803-70CD-F1D4-FEB6-BAAD03BB305B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39148-D954-1638-5AE9-045CD00D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4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7BE803-70CD-F1D4-FEB6-BAAD03BB305B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疾病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CBE3AC-C071-957A-A4BB-3CA69B3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08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积极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消极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7BE803-70CD-F1D4-FEB6-BAAD03BB305B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我的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BB77C-C322-46DE-65E7-803B439F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202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70BF3-1596-3795-9DBB-5CDCEC37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89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FED02-4DEF-2901-BBE8-38824BEA3F8C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死亡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A720B9-14EE-E613-5E52-85FDDC12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919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CF74E4-1C33-658D-7E33-E56FB5441233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3F4D6-8E61-7D81-23B6-084410DF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11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2BA2C4-D859-BE44-5712-EA5663668DFF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A81D39-2DEB-EBAF-6F96-49AB8740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18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自我的演化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自我可能是进化的产物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Ta</a:t>
            </a:r>
            <a:r>
              <a:rPr lang="zh-CN" altLang="en-US" sz="2400" dirty="0"/>
              <a:t>有自我意识吗？ </a:t>
            </a:r>
            <a:r>
              <a:rPr lang="en-US" altLang="zh-CN" sz="2400" dirty="0"/>
              <a:t> 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C95C90-CB5D-77FE-12E2-4440F314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35" y="1551214"/>
            <a:ext cx="3755571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100C8F-0318-A035-39F5-1711B1C281F1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彩虹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12A05D-3B23-32CB-DE0E-292B1AC7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840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FC8556-F3E5-C1D8-52E9-99048E5A0177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自己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11BB3E-3C78-05C8-0D44-1FF93BBB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47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FC8556-F3E5-C1D8-52E9-99048E5A0177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战乱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95A2E-F9AC-190F-8476-932F9A10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729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46035-E1CA-E2F8-79E3-4F2AB017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85" y="655607"/>
            <a:ext cx="10515600" cy="5961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自己 </a:t>
            </a:r>
            <a:r>
              <a:rPr lang="en-US" altLang="zh-CN" dirty="0"/>
              <a:t>+ </a:t>
            </a:r>
            <a:r>
              <a:rPr lang="zh-CN" altLang="en-US" dirty="0"/>
              <a:t>消极                                                                  他人 </a:t>
            </a:r>
            <a:r>
              <a:rPr lang="en-US" altLang="zh-CN" dirty="0"/>
              <a:t>+ </a:t>
            </a:r>
            <a:r>
              <a:rPr lang="zh-CN" altLang="en-US" dirty="0"/>
              <a:t>积极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FC8556-F3E5-C1D8-52E9-99048E5A0177}"/>
              </a:ext>
            </a:extLst>
          </p:cNvPr>
          <p:cNvSpPr txBox="1"/>
          <p:nvPr/>
        </p:nvSpPr>
        <p:spPr>
          <a:xfrm>
            <a:off x="4395878" y="2967335"/>
            <a:ext cx="359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F566F-ACC0-8ACF-97B9-1C347BA8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71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FEDA0-3D3A-218D-3638-DE970321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内隐自尊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48C19-9725-6D14-C9B4-C2330915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自我更容易与积极概念相联系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r>
              <a:rPr lang="zh-CN" altLang="en-US" dirty="0"/>
              <a:t>的速度相对于任务</a:t>
            </a:r>
            <a:r>
              <a:rPr lang="en-US" altLang="zh-CN" dirty="0"/>
              <a:t>2</a:t>
            </a:r>
            <a:r>
              <a:rPr lang="zh-CN" altLang="en-US" dirty="0"/>
              <a:t>越快，则内隐自尊越强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9BE02A-7481-AE6A-E54C-93CD987528B4}"/>
              </a:ext>
            </a:extLst>
          </p:cNvPr>
          <p:cNvSpPr txBox="1">
            <a:spLocks/>
          </p:cNvSpPr>
          <p:nvPr/>
        </p:nvSpPr>
        <p:spPr>
          <a:xfrm>
            <a:off x="898585" y="3429000"/>
            <a:ext cx="4544683" cy="23506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自己 </a:t>
            </a:r>
            <a:r>
              <a:rPr lang="en-US" altLang="zh-CN" sz="1400" dirty="0"/>
              <a:t>+ </a:t>
            </a:r>
            <a:r>
              <a:rPr lang="zh-CN" altLang="en-US" sz="1400" dirty="0"/>
              <a:t>积极                                                  他人 </a:t>
            </a:r>
            <a:r>
              <a:rPr lang="en-US" altLang="zh-CN" sz="1400" dirty="0"/>
              <a:t>+ </a:t>
            </a:r>
            <a:r>
              <a:rPr lang="zh-CN" altLang="en-US" sz="1400" dirty="0"/>
              <a:t>消极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6085514-3B76-7FBD-167B-26095EBB71AB}"/>
              </a:ext>
            </a:extLst>
          </p:cNvPr>
          <p:cNvSpPr txBox="1">
            <a:spLocks/>
          </p:cNvSpPr>
          <p:nvPr/>
        </p:nvSpPr>
        <p:spPr>
          <a:xfrm>
            <a:off x="6634367" y="3429000"/>
            <a:ext cx="4544683" cy="23506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自己 </a:t>
            </a:r>
            <a:r>
              <a:rPr lang="en-US" altLang="zh-CN" sz="1400" dirty="0"/>
              <a:t>+ </a:t>
            </a:r>
            <a:r>
              <a:rPr lang="zh-CN" altLang="en-US" sz="1400" dirty="0"/>
              <a:t>消极                                                他人 </a:t>
            </a:r>
            <a:r>
              <a:rPr lang="en-US" altLang="zh-CN" sz="1400" dirty="0"/>
              <a:t>+ </a:t>
            </a:r>
            <a:r>
              <a:rPr lang="zh-CN" altLang="en-US" sz="1400" dirty="0"/>
              <a:t>积极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66B3A-8B1F-DC48-8637-B546AF0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856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内隐自尊的文化差异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一些研究发现东西方被试在内隐自尊上无显著差异（</a:t>
            </a:r>
            <a:r>
              <a:rPr lang="en-US" altLang="zh-CN" dirty="0"/>
              <a:t>Falk et al., 2013; Falk et al., 2009; </a:t>
            </a:r>
            <a:r>
              <a:rPr lang="en-US" altLang="zh-CN" dirty="0" err="1"/>
              <a:t>Kitayama</a:t>
            </a:r>
            <a:r>
              <a:rPr lang="en-US" altLang="zh-CN" dirty="0"/>
              <a:t> &amp; Uchida, 2003; Kobayashi &amp; Greenwald, 2003</a:t>
            </a:r>
            <a:r>
              <a:rPr lang="zh-CN" altLang="en-US" dirty="0"/>
              <a:t>）；也有一些研究发现东方人的内隐自尊更高（</a:t>
            </a:r>
            <a:r>
              <a:rPr lang="en-US" altLang="zh-CN" dirty="0"/>
              <a:t>Szeto et al., 2009; Yamaguchi et al., 2007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但“内隐自尊”的概念本身以及</a:t>
            </a:r>
            <a:r>
              <a:rPr lang="en-US" altLang="zh-CN" dirty="0"/>
              <a:t>IAT</a:t>
            </a:r>
            <a:r>
              <a:rPr lang="zh-CN" altLang="en-US" dirty="0"/>
              <a:t>范式都存在很大争议</a:t>
            </a:r>
          </a:p>
        </p:txBody>
      </p:sp>
    </p:spTree>
    <p:extLst>
      <p:ext uri="{BB962C8B-B14F-4D97-AF65-F5344CB8AC3E}">
        <p14:creationId xmlns:p14="http://schemas.microsoft.com/office/powerpoint/2010/main" val="4018511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1FDB57-C38E-4A9C-94A3-3193D293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防御性高自尊（</a:t>
            </a:r>
            <a:r>
              <a:rPr lang="en-US" altLang="zh-CN"/>
              <a:t>defensive high self-esteem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BDCB6-63D7-466E-A2C8-BE2C8CA9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/>
              <a:t>一种特殊的高自尊模式，表现为高外显自尊和低内隐自尊的组合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拥有防御性高自尊的人在内心深处充满了自我怀疑和不安全感，对负面反馈非常敏感，需要不断获得正面反馈来强化自己的自我价值感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06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83938-C02F-38FF-7249-E6763A16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程序性自我</a:t>
            </a:r>
            <a:r>
              <a:rPr lang="en-US" altLang="zh-CN" sz="4400" dirty="0"/>
              <a:t>3: </a:t>
            </a:r>
            <a:r>
              <a:rPr lang="zh-CN" altLang="en-US" dirty="0"/>
              <a:t>自我优势效应（</a:t>
            </a:r>
            <a:r>
              <a:rPr lang="en-US" altLang="zh-CN" dirty="0"/>
              <a:t>self-prioritization effect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21044E-8448-EEBA-FEDF-2B106BBB7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0745" cy="4351338"/>
          </a:xfrm>
        </p:spPr>
        <p:txBody>
          <a:bodyPr/>
          <a:lstStyle/>
          <a:p>
            <a:r>
              <a:rPr lang="zh-CN" altLang="en-US" dirty="0"/>
              <a:t>与自我相关的信息总是得到优先的加工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例子：鸡尾酒会效应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9FEC6-DBBF-8259-0894-8C19C8C8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398" y="1519238"/>
            <a:ext cx="6191250" cy="46577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F62A5B-6A81-ED2E-AF50-06EEE936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59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30CF8-5965-306A-82D1-9BF7C4BE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DD291-A94E-2F4D-01C9-4B63753CE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124" y="1492280"/>
            <a:ext cx="787232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6000" dirty="0"/>
              <a:t>A	T	Y	K	J	E	</a:t>
            </a:r>
          </a:p>
          <a:p>
            <a:pPr marL="0" indent="0">
              <a:buNone/>
            </a:pPr>
            <a:r>
              <a:rPr lang="en-US" altLang="zh-CN" sz="6000" dirty="0"/>
              <a:t>R	W	X	V	S	D	</a:t>
            </a:r>
          </a:p>
          <a:p>
            <a:pPr marL="0" indent="0">
              <a:buNone/>
            </a:pPr>
            <a:r>
              <a:rPr lang="en-US" altLang="zh-CN" sz="6000" dirty="0"/>
              <a:t>Q	F	O	H	N	R	</a:t>
            </a:r>
          </a:p>
          <a:p>
            <a:pPr marL="0" indent="0">
              <a:buNone/>
            </a:pPr>
            <a:r>
              <a:rPr lang="en-US" altLang="zh-CN" sz="6000" dirty="0"/>
              <a:t>D	B	N	K	U	X</a:t>
            </a:r>
          </a:p>
          <a:p>
            <a:pPr marL="0" indent="0">
              <a:buNone/>
            </a:pPr>
            <a:r>
              <a:rPr lang="en-US" altLang="zh-CN" sz="6000" dirty="0"/>
              <a:t>Y	U	W	B	M	D</a:t>
            </a:r>
            <a:endParaRPr lang="zh-CN" altLang="en-US" sz="6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B889C1-F9E2-DECA-822B-3297C7F9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20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BCCFA-3E08-4925-9C36-52EEE077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自我参照效应（</a:t>
            </a:r>
            <a:r>
              <a:rPr lang="en-US" altLang="zh-CN" sz="4800" dirty="0"/>
              <a:t>self-reference effect</a:t>
            </a:r>
            <a:r>
              <a:rPr lang="zh-CN" altLang="en-US" sz="4800" dirty="0"/>
              <a:t>）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DC7985A9-D971-4918-8A51-A980E9BA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如果信息在编码时与自我相联系，那么记忆会更加牢靠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实验范式</a:t>
            </a:r>
            <a:endParaRPr lang="en-US" altLang="zh-CN" sz="2000"/>
          </a:p>
          <a:p>
            <a:pPr lvl="1"/>
            <a:r>
              <a:rPr lang="zh-CN" altLang="en-US" sz="2000"/>
              <a:t>参照对象：自我 </a:t>
            </a:r>
            <a:r>
              <a:rPr lang="en-US" altLang="zh-CN" sz="2000"/>
              <a:t>vs. </a:t>
            </a:r>
            <a:r>
              <a:rPr lang="zh-CN" altLang="en-US" sz="2000"/>
              <a:t>某个具体的他人（陌生人、朋友、名人）</a:t>
            </a:r>
            <a:endParaRPr lang="en-US" altLang="zh-CN" sz="2000"/>
          </a:p>
          <a:p>
            <a:pPr lvl="1"/>
            <a:r>
              <a:rPr lang="zh-CN" altLang="en-US" sz="2000"/>
              <a:t>信息：人格特质形容词</a:t>
            </a:r>
            <a:endParaRPr lang="en-US" altLang="zh-CN" sz="2000"/>
          </a:p>
          <a:p>
            <a:pPr lvl="1"/>
            <a:r>
              <a:rPr lang="zh-CN" altLang="en-US" sz="2000"/>
              <a:t>方法：每次呈现一个词，判断是否能描述参照对象</a:t>
            </a:r>
            <a:endParaRPr lang="en-US" altLang="zh-CN" sz="2000"/>
          </a:p>
          <a:p>
            <a:pPr lvl="1"/>
            <a:r>
              <a:rPr lang="zh-CN" altLang="en-US" sz="2000"/>
              <a:t>结果：经过自我参照的词，事后的回忆或再认率更高</a:t>
            </a:r>
          </a:p>
        </p:txBody>
      </p:sp>
      <p:pic>
        <p:nvPicPr>
          <p:cNvPr id="7" name="Graphic 6" descr="问题">
            <a:extLst>
              <a:ext uri="{FF2B5EF4-FFF2-40B4-BE49-F238E27FC236}">
                <a16:creationId xmlns:a16="http://schemas.microsoft.com/office/drawing/2014/main" id="{305B0F22-5138-4811-958A-04C56918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5CF67-9FDD-5731-D0FC-3E5A973C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镜像自我识别测试（</a:t>
            </a:r>
            <a:r>
              <a:rPr lang="en-US" altLang="zh-CN" sz="4400" dirty="0"/>
              <a:t>Mirror Self-recognition Test</a:t>
            </a:r>
            <a:r>
              <a:rPr lang="zh-CN" altLang="en-US" sz="4400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8C899-DAF7-496C-9752-9812F2ED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11" y="2307156"/>
            <a:ext cx="5213465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心理学家</a:t>
            </a:r>
            <a:r>
              <a:rPr lang="en-US" altLang="zh-CN" sz="2400" dirty="0" err="1"/>
              <a:t>Gorden</a:t>
            </a:r>
            <a:r>
              <a:rPr lang="en-US" altLang="zh-CN" sz="2400" dirty="0"/>
              <a:t> Gallop Jr.</a:t>
            </a:r>
            <a:r>
              <a:rPr lang="zh-CN" altLang="en-US" sz="2400" dirty="0"/>
              <a:t>开发，用于研究动物是否存在自我意识</a:t>
            </a:r>
            <a:endParaRPr lang="en-US" altLang="zh-CN" sz="2400" dirty="0"/>
          </a:p>
          <a:p>
            <a:pPr lvl="1"/>
            <a:r>
              <a:rPr lang="zh-CN" altLang="en-US" sz="2000" dirty="0"/>
              <a:t>社会反应</a:t>
            </a:r>
            <a:endParaRPr lang="en-US" altLang="zh-CN" sz="2000" dirty="0"/>
          </a:p>
          <a:p>
            <a:pPr lvl="1"/>
            <a:r>
              <a:rPr lang="zh-CN" altLang="en-US" sz="2000" dirty="0"/>
              <a:t>物理观察</a:t>
            </a:r>
            <a:endParaRPr lang="en-US" altLang="zh-CN" sz="2000" dirty="0"/>
          </a:p>
          <a:p>
            <a:pPr lvl="1"/>
            <a:r>
              <a:rPr lang="zh-CN" altLang="en-US" sz="2000" dirty="0"/>
              <a:t>反复的测试行为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意识到镜中是自己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0E3F6-4155-E783-FADB-D396E7BE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44" y="2382578"/>
            <a:ext cx="48482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1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532FE-907B-310D-F8C2-42B838EE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知觉匹配范式（</a:t>
            </a:r>
            <a:r>
              <a:rPr lang="en-US" altLang="zh-CN" dirty="0"/>
              <a:t>Sui et al., 2012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BAE85-EDE8-385D-4A10-465C5E27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596" y="1825625"/>
            <a:ext cx="2867203" cy="4351338"/>
          </a:xfrm>
        </p:spPr>
        <p:txBody>
          <a:bodyPr/>
          <a:lstStyle/>
          <a:p>
            <a:r>
              <a:rPr lang="zh-CN" altLang="en-US" dirty="0"/>
              <a:t>控制了熟悉性的影响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18131-A25D-D15B-EA53-68343BF7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72" y="3870204"/>
            <a:ext cx="6094828" cy="2567872"/>
          </a:xfrm>
          <a:prstGeom prst="rect">
            <a:avLst/>
          </a:prstGeom>
        </p:spPr>
      </p:pic>
      <p:grpSp>
        <p:nvGrpSpPr>
          <p:cNvPr id="23" name="Group 92">
            <a:extLst>
              <a:ext uri="{FF2B5EF4-FFF2-40B4-BE49-F238E27FC236}">
                <a16:creationId xmlns:a16="http://schemas.microsoft.com/office/drawing/2014/main" id="{FD136CC3-4ECD-99A0-2A73-D987E5DCFA4B}"/>
              </a:ext>
            </a:extLst>
          </p:cNvPr>
          <p:cNvGrpSpPr/>
          <p:nvPr/>
        </p:nvGrpSpPr>
        <p:grpSpPr>
          <a:xfrm>
            <a:off x="5480285" y="2051426"/>
            <a:ext cx="2074783" cy="1556088"/>
            <a:chOff x="4128839" y="2414016"/>
            <a:chExt cx="1353312" cy="1014984"/>
          </a:xfrm>
        </p:grpSpPr>
        <p:sp>
          <p:nvSpPr>
            <p:cNvPr id="24" name="Rectangle 93">
              <a:extLst>
                <a:ext uri="{FF2B5EF4-FFF2-40B4-BE49-F238E27FC236}">
                  <a16:creationId xmlns:a16="http://schemas.microsoft.com/office/drawing/2014/main" id="{217F8405-354A-3B19-CD0F-FC1E24BBBEFC}"/>
                </a:ext>
              </a:extLst>
            </p:cNvPr>
            <p:cNvSpPr/>
            <p:nvPr/>
          </p:nvSpPr>
          <p:spPr>
            <a:xfrm>
              <a:off x="4128839" y="2414016"/>
              <a:ext cx="1353312" cy="1014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dirty="0">
                  <a:latin typeface="华文中宋" panose="02010600040101010101" pitchFamily="2" charset="-122"/>
                </a:rPr>
                <a:t>+</a:t>
              </a:r>
              <a:endParaRPr lang="zh-CN" altLang="en-US" sz="2200" dirty="0">
                <a:latin typeface="华文中宋" panose="02010600040101010101" pitchFamily="2" charset="-122"/>
              </a:endParaRPr>
            </a:p>
          </p:txBody>
        </p:sp>
        <p:sp>
          <p:nvSpPr>
            <p:cNvPr id="25" name="Oval 94">
              <a:extLst>
                <a:ext uri="{FF2B5EF4-FFF2-40B4-BE49-F238E27FC236}">
                  <a16:creationId xmlns:a16="http://schemas.microsoft.com/office/drawing/2014/main" id="{A79A4BAF-2378-6EAE-7F37-C559B07048DB}"/>
                </a:ext>
              </a:extLst>
            </p:cNvPr>
            <p:cNvSpPr/>
            <p:nvPr/>
          </p:nvSpPr>
          <p:spPr>
            <a:xfrm>
              <a:off x="4741859" y="2613992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 dirty="0">
                <a:latin typeface="华文中宋" panose="02010600040101010101" pitchFamily="2" charset="-122"/>
              </a:endParaRPr>
            </a:p>
          </p:txBody>
        </p:sp>
        <p:sp>
          <p:nvSpPr>
            <p:cNvPr id="26" name="TextBox 95">
              <a:extLst>
                <a:ext uri="{FF2B5EF4-FFF2-40B4-BE49-F238E27FC236}">
                  <a16:creationId xmlns:a16="http://schemas.microsoft.com/office/drawing/2014/main" id="{91895EBF-A219-B85C-ABFB-EB937B0C509E}"/>
                </a:ext>
              </a:extLst>
            </p:cNvPr>
            <p:cNvSpPr txBox="1"/>
            <p:nvPr/>
          </p:nvSpPr>
          <p:spPr>
            <a:xfrm>
              <a:off x="4666630" y="3082426"/>
              <a:ext cx="292973" cy="170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solidFill>
                    <a:schemeClr val="bg1"/>
                  </a:solidFill>
                  <a:latin typeface="华文中宋" panose="02010600040101010101" pitchFamily="2" charset="-122"/>
                  <a:cs typeface="Arial" panose="020B0604020202020204" pitchFamily="34" charset="0"/>
                </a:rPr>
                <a:t>You</a:t>
              </a:r>
              <a:endParaRPr lang="zh-CN" altLang="en-US" sz="1100" b="1" dirty="0">
                <a:solidFill>
                  <a:schemeClr val="bg1"/>
                </a:solidFill>
                <a:latin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30A37A-2F42-4679-D672-3BFC993FF9FF}"/>
              </a:ext>
            </a:extLst>
          </p:cNvPr>
          <p:cNvGrpSpPr/>
          <p:nvPr/>
        </p:nvGrpSpPr>
        <p:grpSpPr>
          <a:xfrm>
            <a:off x="2374224" y="2063766"/>
            <a:ext cx="2074782" cy="1556088"/>
            <a:chOff x="3793904" y="2774853"/>
            <a:chExt cx="2074782" cy="1556088"/>
          </a:xfrm>
        </p:grpSpPr>
        <p:grpSp>
          <p:nvGrpSpPr>
            <p:cNvPr id="28" name="Group 84">
              <a:extLst>
                <a:ext uri="{FF2B5EF4-FFF2-40B4-BE49-F238E27FC236}">
                  <a16:creationId xmlns:a16="http://schemas.microsoft.com/office/drawing/2014/main" id="{CC959299-091C-4E51-082E-7063951735BE}"/>
                </a:ext>
              </a:extLst>
            </p:cNvPr>
            <p:cNvGrpSpPr/>
            <p:nvPr/>
          </p:nvGrpSpPr>
          <p:grpSpPr>
            <a:xfrm>
              <a:off x="3793904" y="2774853"/>
              <a:ext cx="2074782" cy="1556088"/>
              <a:chOff x="1005409" y="3549259"/>
              <a:chExt cx="1655453" cy="1113748"/>
            </a:xfrm>
          </p:grpSpPr>
          <p:sp>
            <p:nvSpPr>
              <p:cNvPr id="30" name="Rectangle 85">
                <a:extLst>
                  <a:ext uri="{FF2B5EF4-FFF2-40B4-BE49-F238E27FC236}">
                    <a16:creationId xmlns:a16="http://schemas.microsoft.com/office/drawing/2014/main" id="{BE7625C3-AC49-F315-B453-C4B25BE1CE24}"/>
                  </a:ext>
                </a:extLst>
              </p:cNvPr>
              <p:cNvSpPr/>
              <p:nvPr/>
            </p:nvSpPr>
            <p:spPr>
              <a:xfrm>
                <a:off x="1005409" y="3549259"/>
                <a:ext cx="1655453" cy="11137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 dirty="0">
                  <a:latin typeface="华文中宋" panose="02010600040101010101" pitchFamily="2" charset="-122"/>
                </a:endParaRPr>
              </a:p>
            </p:txBody>
          </p:sp>
          <p:sp>
            <p:nvSpPr>
              <p:cNvPr id="31" name="Oval 86">
                <a:extLst>
                  <a:ext uri="{FF2B5EF4-FFF2-40B4-BE49-F238E27FC236}">
                    <a16:creationId xmlns:a16="http://schemas.microsoft.com/office/drawing/2014/main" id="{A49B5698-8867-F093-7EAC-60CAE610661D}"/>
                  </a:ext>
                </a:extLst>
              </p:cNvPr>
              <p:cNvSpPr/>
              <p:nvPr/>
            </p:nvSpPr>
            <p:spPr>
              <a:xfrm>
                <a:off x="1426724" y="3768081"/>
                <a:ext cx="167782" cy="1505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 dirty="0">
                  <a:latin typeface="华文中宋" panose="02010600040101010101" pitchFamily="2" charset="-122"/>
                </a:endParaRPr>
              </a:p>
            </p:txBody>
          </p:sp>
          <p:sp>
            <p:nvSpPr>
              <p:cNvPr id="32" name="Rectangle 87">
                <a:extLst>
                  <a:ext uri="{FF2B5EF4-FFF2-40B4-BE49-F238E27FC236}">
                    <a16:creationId xmlns:a16="http://schemas.microsoft.com/office/drawing/2014/main" id="{D88E37F2-32A5-5712-83F9-3727CF8D4CC7}"/>
                  </a:ext>
                </a:extLst>
              </p:cNvPr>
              <p:cNvSpPr/>
              <p:nvPr/>
            </p:nvSpPr>
            <p:spPr>
              <a:xfrm>
                <a:off x="1424038" y="4290160"/>
                <a:ext cx="167782" cy="150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 dirty="0">
                  <a:latin typeface="华文中宋" panose="02010600040101010101" pitchFamily="2" charset="-122"/>
                </a:endParaRPr>
              </a:p>
            </p:txBody>
          </p:sp>
          <p:sp>
            <p:nvSpPr>
              <p:cNvPr id="33" name="TextBox 88">
                <a:extLst>
                  <a:ext uri="{FF2B5EF4-FFF2-40B4-BE49-F238E27FC236}">
                    <a16:creationId xmlns:a16="http://schemas.microsoft.com/office/drawing/2014/main" id="{F4C59AE5-8EDC-3218-26CC-73B011929ADA}"/>
                  </a:ext>
                </a:extLst>
              </p:cNvPr>
              <p:cNvSpPr txBox="1"/>
              <p:nvPr/>
            </p:nvSpPr>
            <p:spPr>
              <a:xfrm>
                <a:off x="1611600" y="3734519"/>
                <a:ext cx="532330" cy="198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华文中宋" panose="02010600040101010101" pitchFamily="2" charset="-122"/>
                    <a:cs typeface="Arial" panose="020B0604020202020204" pitchFamily="34" charset="0"/>
                  </a:rPr>
                  <a:t>=  You</a:t>
                </a:r>
                <a:endParaRPr lang="zh-CN" altLang="en-US" sz="1200" b="1" dirty="0">
                  <a:solidFill>
                    <a:schemeClr val="bg1"/>
                  </a:solidFill>
                  <a:latin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89">
                <a:extLst>
                  <a:ext uri="{FF2B5EF4-FFF2-40B4-BE49-F238E27FC236}">
                    <a16:creationId xmlns:a16="http://schemas.microsoft.com/office/drawing/2014/main" id="{674C2104-C74F-FD00-A4C1-CA9644347C5B}"/>
                  </a:ext>
                </a:extLst>
              </p:cNvPr>
              <p:cNvSpPr txBox="1"/>
              <p:nvPr/>
            </p:nvSpPr>
            <p:spPr>
              <a:xfrm>
                <a:off x="1611600" y="4270686"/>
                <a:ext cx="818832" cy="198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华文中宋" panose="02010600040101010101" pitchFamily="2" charset="-122"/>
                    <a:cs typeface="Arial" panose="020B0604020202020204" pitchFamily="34" charset="0"/>
                  </a:rPr>
                  <a:t>=  Stranger</a:t>
                </a:r>
                <a:endParaRPr lang="zh-CN" altLang="en-US" sz="1200" b="1" dirty="0">
                  <a:solidFill>
                    <a:schemeClr val="bg1"/>
                  </a:solidFill>
                  <a:latin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89">
                <a:extLst>
                  <a:ext uri="{FF2B5EF4-FFF2-40B4-BE49-F238E27FC236}">
                    <a16:creationId xmlns:a16="http://schemas.microsoft.com/office/drawing/2014/main" id="{AF9FE4C3-D1D0-E649-52C1-C658F38C017C}"/>
                  </a:ext>
                </a:extLst>
              </p:cNvPr>
              <p:cNvSpPr txBox="1"/>
              <p:nvPr/>
            </p:nvSpPr>
            <p:spPr>
              <a:xfrm>
                <a:off x="1611600" y="4004496"/>
                <a:ext cx="692208" cy="198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华文中宋" panose="02010600040101010101" pitchFamily="2" charset="-122"/>
                    <a:cs typeface="Arial" panose="020B0604020202020204" pitchFamily="34" charset="0"/>
                  </a:rPr>
                  <a:t>=  Friend</a:t>
                </a:r>
                <a:endParaRPr lang="zh-CN" altLang="en-US" sz="1200" b="1" dirty="0">
                  <a:solidFill>
                    <a:schemeClr val="bg1"/>
                  </a:solidFill>
                  <a:latin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349C31BA-C793-B9AF-03F9-85BD93E79C7C}"/>
                </a:ext>
              </a:extLst>
            </p:cNvPr>
            <p:cNvSpPr/>
            <p:nvPr/>
          </p:nvSpPr>
          <p:spPr>
            <a:xfrm>
              <a:off x="4332651" y="3429000"/>
              <a:ext cx="210281" cy="2102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 dirty="0">
                <a:latin typeface="华文中宋" panose="02010600040101010101" pitchFamily="2" charset="-122"/>
              </a:endParaRPr>
            </a:p>
          </p:txBody>
        </p:sp>
      </p:grp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F885CC2-52E3-F2CE-5CA9-F753AED4ED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4449006" y="2841810"/>
            <a:ext cx="103127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58E08362-3C99-379E-7C16-6A635C93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92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A3D40-935B-F5C9-4A7E-6EEB3912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药物成瘾者的自我优势效应（</a:t>
            </a:r>
            <a:r>
              <a:rPr lang="en-US" altLang="zh-CN" dirty="0"/>
              <a:t>Liang et al., under review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3BF43-685C-FCB6-19D3-F4B6760F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730" cy="4351338"/>
          </a:xfrm>
        </p:spPr>
        <p:txBody>
          <a:bodyPr/>
          <a:lstStyle/>
          <a:p>
            <a:r>
              <a:rPr lang="zh-CN" altLang="en-US" dirty="0"/>
              <a:t>普通人：自我优势和母亲优势相当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海洛因成瘾者：母亲优势衰减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FC9AA4-FB4D-31AA-1D37-BDFB4A577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71" y="2313155"/>
            <a:ext cx="5620452" cy="33198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628CED-4BAB-5339-1786-CA9AD5C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07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1282-E5FF-A1C7-095D-A70EA98B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陈述性自我                      程序性自我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3EDAA-B246-D591-8C34-DC6A4332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自尊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核心自我评价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自我差异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未来自我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alpha val="80000"/>
                  </a:schemeClr>
                </a:solidFill>
              </a:rPr>
              <a:t>自传体记忆</a:t>
            </a:r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alpha val="8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7743B1D-D60F-329E-B7E3-4E61D8FCFF61}"/>
              </a:ext>
            </a:extLst>
          </p:cNvPr>
          <p:cNvSpPr txBox="1">
            <a:spLocks/>
          </p:cNvSpPr>
          <p:nvPr/>
        </p:nvSpPr>
        <p:spPr>
          <a:xfrm>
            <a:off x="7120166" y="1427414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关系自我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内隐自我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自我优势效应</a:t>
            </a:r>
            <a:endParaRPr lang="en-US" altLang="zh-CN" sz="24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391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什么是自我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不同层面的自我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自我的神经基础</a:t>
            </a:r>
          </a:p>
        </p:txBody>
      </p:sp>
    </p:spTree>
    <p:extLst>
      <p:ext uri="{BB962C8B-B14F-4D97-AF65-F5344CB8AC3E}">
        <p14:creationId xmlns:p14="http://schemas.microsoft.com/office/powerpoint/2010/main" val="4124792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6C9D88-A6B6-4EB5-AE16-2FB40C51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研究自我神经基础的基本范式</a:t>
            </a:r>
            <a:endParaRPr lang="zh-CN" altLang="en-US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3064E-82EB-441B-9875-A06250A41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自我参照范式：呈现一系列形容词，判断能否描述自己或他人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fMRI</a:t>
            </a:r>
            <a:r>
              <a:rPr lang="zh-CN" altLang="en-US" dirty="0"/>
              <a:t>研究的分析思路：相减</a:t>
            </a:r>
            <a:endParaRPr lang="en-US" altLang="zh-CN" dirty="0"/>
          </a:p>
          <a:p>
            <a:pPr lvl="1"/>
            <a:r>
              <a:rPr lang="zh-CN" altLang="en-US" dirty="0"/>
              <a:t>自我参照的大脑活动减去他人参照的大脑活动，就可以得到自我加工的特异性脑区</a:t>
            </a:r>
          </a:p>
        </p:txBody>
      </p:sp>
    </p:spTree>
    <p:extLst>
      <p:ext uri="{BB962C8B-B14F-4D97-AF65-F5344CB8AC3E}">
        <p14:creationId xmlns:p14="http://schemas.microsoft.com/office/powerpoint/2010/main" val="548578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7D226-29D3-4989-993C-43CA0AE1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皮质中线结构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C454E-77EE-4CF2-B8D4-0942B91E4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1794" cy="4351338"/>
          </a:xfrm>
        </p:spPr>
        <p:txBody>
          <a:bodyPr/>
          <a:lstStyle/>
          <a:p>
            <a:r>
              <a:rPr lang="zh-CN" altLang="en-US" dirty="0"/>
              <a:t>大量研究表明，自我参照加工会激活皮质中线结构（</a:t>
            </a:r>
            <a:r>
              <a:rPr lang="en-US" altLang="zh-CN" dirty="0"/>
              <a:t>cortical midline structures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腹侧：内侧前额叶（</a:t>
            </a:r>
            <a:r>
              <a:rPr lang="en-US" altLang="zh-CN" dirty="0"/>
              <a:t>MPFC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背侧：前扣带回（</a:t>
            </a:r>
            <a:r>
              <a:rPr lang="en-US" altLang="zh-CN" dirty="0"/>
              <a:t>ACC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后侧：后扣带回（</a:t>
            </a:r>
            <a:r>
              <a:rPr lang="en-US" altLang="zh-CN" dirty="0"/>
              <a:t>PCC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6A6E4-91B2-404A-BDC2-CC13F346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07" y="3712211"/>
            <a:ext cx="3424352" cy="2594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CFE571-37D5-4278-9732-24AD448A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3" y="252810"/>
            <a:ext cx="3583996" cy="30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77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4DD2-65DE-4887-AC6D-144CAC09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默认模式网络与自我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EEC5F-6E4E-4A60-A2D9-0E5AD64D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9480" cy="4351338"/>
          </a:xfrm>
        </p:spPr>
        <p:txBody>
          <a:bodyPr/>
          <a:lstStyle/>
          <a:p>
            <a:r>
              <a:rPr lang="zh-CN" altLang="en-US" dirty="0"/>
              <a:t>非任务状态下，大脑也会自发活动，激活</a:t>
            </a:r>
            <a:r>
              <a:rPr lang="zh-CN" altLang="zh-CN" dirty="0"/>
              <a:t>默认模式网络（</a:t>
            </a:r>
            <a:r>
              <a:rPr lang="en-US" altLang="zh-CN" dirty="0"/>
              <a:t>default mode network</a:t>
            </a:r>
            <a:r>
              <a:rPr lang="zh-CN" altLang="zh-CN" dirty="0"/>
              <a:t>，</a:t>
            </a:r>
            <a:r>
              <a:rPr lang="en-US" altLang="zh-CN" dirty="0"/>
              <a:t>DMN</a:t>
            </a:r>
            <a:r>
              <a:rPr lang="zh-CN" altLang="zh-CN" dirty="0"/>
              <a:t>）</a:t>
            </a:r>
          </a:p>
          <a:p>
            <a:endParaRPr lang="en-US" altLang="zh-CN" dirty="0"/>
          </a:p>
          <a:p>
            <a:r>
              <a:rPr lang="zh-CN" altLang="en-US" dirty="0"/>
              <a:t>默认模式网络可能维持了低限度的自我觉知</a:t>
            </a:r>
          </a:p>
        </p:txBody>
      </p:sp>
      <p:pic>
        <p:nvPicPr>
          <p:cNvPr id="4" name="Picture 4" descr="http://c431376.r76.cf2.rackcdn.com/39057/fneur-04-00016-HTML/image_m/fneur-04-00016-g002.jpg">
            <a:extLst>
              <a:ext uri="{FF2B5EF4-FFF2-40B4-BE49-F238E27FC236}">
                <a16:creationId xmlns:a16="http://schemas.microsoft.com/office/drawing/2014/main" id="{C651CC2A-6517-40DF-AA89-0EDEF80B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36" y="2124074"/>
            <a:ext cx="540586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38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 descr="图示&#10;&#10;描述已自动生成">
            <a:extLst>
              <a:ext uri="{FF2B5EF4-FFF2-40B4-BE49-F238E27FC236}">
                <a16:creationId xmlns:a16="http://schemas.microsoft.com/office/drawing/2014/main" id="{FBBDAEFE-85D3-4D99-8E34-C405BAB47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075"/>
            <a:ext cx="5156200" cy="4398963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CC627426-4635-4854-9CD8-C0EC4238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1870075"/>
            <a:ext cx="5283200" cy="2713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9D87596A-46C3-437D-B75A-E3718FC98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53"/>
          <a:stretch/>
        </p:blipFill>
        <p:spPr bwMode="auto">
          <a:xfrm>
            <a:off x="6065838" y="4654550"/>
            <a:ext cx="2738438" cy="1614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表, 折线图, 直方图&#10;&#10;描述已自动生成">
            <a:extLst>
              <a:ext uri="{FF2B5EF4-FFF2-40B4-BE49-F238E27FC236}">
                <a16:creationId xmlns:a16="http://schemas.microsoft.com/office/drawing/2014/main" id="{E1B89C55-151C-47E4-BB4E-985CA2773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713" y="4654550"/>
            <a:ext cx="2473325" cy="16144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8EB25B3-E3C4-4CB5-A615-0D7B6FE5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自我优势效应的神经基础（</a:t>
            </a:r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Liang et al., 2021)</a:t>
            </a:r>
          </a:p>
        </p:txBody>
      </p:sp>
    </p:spTree>
    <p:extLst>
      <p:ext uri="{BB962C8B-B14F-4D97-AF65-F5344CB8AC3E}">
        <p14:creationId xmlns:p14="http://schemas.microsoft.com/office/powerpoint/2010/main" val="673820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B25B3-E3C4-4CB5-A615-0D7B6FE5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自我优势效应的神经基础（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Zhang et al., 2023)</a:t>
            </a:r>
          </a:p>
        </p:txBody>
      </p:sp>
      <p:pic>
        <p:nvPicPr>
          <p:cNvPr id="10" name="图形 1">
            <a:extLst>
              <a:ext uri="{FF2B5EF4-FFF2-40B4-BE49-F238E27FC236}">
                <a16:creationId xmlns:a16="http://schemas.microsoft.com/office/drawing/2014/main" id="{E97FEC44-9E16-8D59-BDF0-1F523EE1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1771" y="1690688"/>
            <a:ext cx="4560836" cy="4902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96461-BE62-BF1B-595C-8967331C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01615" y="3043328"/>
            <a:ext cx="5127857" cy="25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95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88AB4-2547-8EE2-D00F-5A983942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9B385-FE5E-89C9-90D0-0DE190E1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/>
          <a:lstStyle/>
          <a:p>
            <a:r>
              <a:rPr lang="zh-CN" altLang="en-US" dirty="0"/>
              <a:t>人类的自我是一个复杂的多元结构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尽管已经研究了</a:t>
            </a:r>
            <a:r>
              <a:rPr lang="en-US" altLang="zh-CN" dirty="0"/>
              <a:t>100</a:t>
            </a:r>
            <a:r>
              <a:rPr lang="zh-CN" altLang="en-US" dirty="0"/>
              <a:t>年，我们的对自我的理解才刚刚开始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49EDDA-E4D4-A128-1AAE-C667E940B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7"/>
          <a:stretch/>
        </p:blipFill>
        <p:spPr>
          <a:xfrm>
            <a:off x="6330881" y="854708"/>
            <a:ext cx="4574451" cy="30189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C526E5-E13B-2D91-E5FF-89460F070266}"/>
              </a:ext>
            </a:extLst>
          </p:cNvPr>
          <p:cNvSpPr txBox="1"/>
          <p:nvPr/>
        </p:nvSpPr>
        <p:spPr>
          <a:xfrm>
            <a:off x="6707447" y="4140678"/>
            <a:ext cx="3821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latin typeface="华文中宋" panose="02010600040101010101" pitchFamily="2" charset="-122"/>
              </a:rPr>
              <a:t>“</a:t>
            </a:r>
            <a:r>
              <a:rPr lang="en-US" altLang="zh-CN" i="1" dirty="0">
                <a:latin typeface="华文中宋" panose="02010600040101010101" pitchFamily="2" charset="-122"/>
                <a:cs typeface="Times New Roman" panose="02020603050405020304" pitchFamily="18" charset="0"/>
              </a:rPr>
              <a:t>Experiments under way at present generally address only pieces of the consciousness puzzle, and very few directly address the most enigmatic aspect of the conscious human mind: </a:t>
            </a:r>
            <a:r>
              <a:rPr lang="en-US" altLang="zh-CN" b="1" i="1" dirty="0">
                <a:solidFill>
                  <a:srgbClr val="C00000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the sense of self</a:t>
            </a:r>
            <a:r>
              <a:rPr lang="en-US" altLang="zh-CN" i="1" dirty="0">
                <a:latin typeface="华文中宋" panose="02010600040101010101" pitchFamily="2" charset="-122"/>
                <a:cs typeface="Times New Roman" panose="02020603050405020304" pitchFamily="18" charset="0"/>
              </a:rPr>
              <a:t>”</a:t>
            </a:r>
          </a:p>
          <a:p>
            <a:pPr marL="0" indent="0">
              <a:buNone/>
            </a:pPr>
            <a:r>
              <a:rPr lang="en-US" altLang="zh-CN" dirty="0">
                <a:latin typeface="华文中宋" panose="02010600040101010101" pitchFamily="2" charset="-122"/>
                <a:cs typeface="Times New Roman" panose="02020603050405020304" pitchFamily="18" charset="0"/>
              </a:rPr>
              <a:t>—— Science Magazine </a:t>
            </a:r>
            <a:r>
              <a:rPr lang="zh-CN" altLang="en-US" dirty="0">
                <a:latin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cs typeface="Times New Roman" panose="02020603050405020304" pitchFamily="18" charset="0"/>
              </a:rPr>
              <a:t>2005</a:t>
            </a:r>
            <a:r>
              <a:rPr lang="zh-CN" altLang="en-US" dirty="0">
                <a:latin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5581D3-9D86-A7D4-CB04-0DCD7596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8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通过镜像测试的物种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22020"/>
          </a:xfrm>
        </p:spPr>
        <p:txBody>
          <a:bodyPr>
            <a:noAutofit/>
          </a:bodyPr>
          <a:lstStyle/>
          <a:p>
            <a:r>
              <a:rPr lang="zh-CN" altLang="en-US" sz="1600" dirty="0"/>
              <a:t>人类</a:t>
            </a:r>
            <a:endParaRPr lang="en-US" altLang="zh-CN" sz="1600" dirty="0"/>
          </a:p>
          <a:p>
            <a:r>
              <a:rPr lang="zh-CN" altLang="en-US" sz="1600" dirty="0"/>
              <a:t>黑猩猩</a:t>
            </a:r>
            <a:endParaRPr lang="en-US" altLang="zh-CN" sz="1600" dirty="0"/>
          </a:p>
          <a:p>
            <a:r>
              <a:rPr lang="zh-CN" altLang="en-US" sz="1600" dirty="0"/>
              <a:t>倭黑猩猩</a:t>
            </a:r>
            <a:endParaRPr lang="en-US" altLang="zh-CN" sz="1600" dirty="0"/>
          </a:p>
          <a:p>
            <a:r>
              <a:rPr lang="zh-CN" altLang="en-US" sz="1600" dirty="0"/>
              <a:t>红毛猩猩</a:t>
            </a:r>
            <a:endParaRPr lang="en-US" altLang="zh-CN" sz="1600" dirty="0"/>
          </a:p>
          <a:p>
            <a:r>
              <a:rPr lang="zh-CN" altLang="en-US" sz="1600" dirty="0"/>
              <a:t>恒河猴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亚洲象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宽吻海豚</a:t>
            </a:r>
            <a:endParaRPr lang="en-US" altLang="zh-CN" sz="1600" dirty="0"/>
          </a:p>
          <a:p>
            <a:r>
              <a:rPr lang="zh-CN" altLang="en-US" sz="1600" dirty="0"/>
              <a:t>杀人鲸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欧洲喜鹊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裂唇鱼</a:t>
            </a:r>
            <a:r>
              <a:rPr lang="en-US" altLang="zh-CN" sz="1600" dirty="0"/>
              <a:t>/</a:t>
            </a:r>
            <a:r>
              <a:rPr lang="zh-CN" altLang="en-US" sz="1600" dirty="0"/>
              <a:t>清洁鱼</a:t>
            </a:r>
            <a:endParaRPr lang="en-US" altLang="zh-CN" sz="1600" dirty="0"/>
          </a:p>
          <a:p>
            <a:pPr lvl="1"/>
            <a:endParaRPr lang="en-US" altLang="zh-CN" sz="1400" dirty="0"/>
          </a:p>
          <a:p>
            <a:pPr lvl="1"/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71E40-76A2-4ED1-BAB3-70F53A4D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75" y="1676160"/>
            <a:ext cx="1327128" cy="13713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DF3AD6-6CC0-4E33-962F-142EB9BD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62" y="1676339"/>
            <a:ext cx="1327129" cy="13895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1763A9-6985-45C2-A70A-729E7B2E3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62" r="13379" b="-1994"/>
          <a:stretch/>
        </p:blipFill>
        <p:spPr>
          <a:xfrm>
            <a:off x="6178537" y="1676158"/>
            <a:ext cx="1363838" cy="1394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D7AC44-05A6-497F-8437-219C7BD48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852" y="3416066"/>
            <a:ext cx="1032398" cy="854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A2387A-C8DA-47D4-A07B-8BE23C192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467" y="4488135"/>
            <a:ext cx="990230" cy="1048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48312A-EE06-4387-9F3C-3599FCA0D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636" y="4451840"/>
            <a:ext cx="1211726" cy="10485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63A3AD-A02A-4408-8C70-165B9046D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602" y="1676161"/>
            <a:ext cx="1328815" cy="13386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64539F-30D4-4619-AA40-A6012F413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690" y="5653437"/>
            <a:ext cx="875125" cy="7006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8F21EB-5C3E-F661-4AD9-5F8B582CB3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514" r="22989" b="63670"/>
          <a:stretch/>
        </p:blipFill>
        <p:spPr>
          <a:xfrm>
            <a:off x="7694847" y="1690688"/>
            <a:ext cx="1380847" cy="13255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38A729-A847-D23B-D6AE-948E36C26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8814" y="6074704"/>
            <a:ext cx="1335370" cy="7522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9C11713-7174-8001-7D53-E3E233409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4251" y="3429000"/>
            <a:ext cx="6560177" cy="32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2D037-3035-1BE5-0B86-0703BC13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A69B4-F0B6-8EDA-203A-0D271D86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7E568E-3EFB-0639-06A4-83110B9C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" y="1712232"/>
            <a:ext cx="4230170" cy="3956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B723D2-A917-287F-CAD2-96EDC53C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18" y="1690688"/>
            <a:ext cx="7181670" cy="37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zh-CN" altLang="en-US" sz="5400"/>
              <a:t>对镜像测试的批评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zh-CN" altLang="en-US" sz="2200"/>
              <a:t>一些因素可能导致了虚假的阴性结果</a:t>
            </a:r>
            <a:endParaRPr lang="en-US" altLang="zh-CN" sz="2200"/>
          </a:p>
          <a:p>
            <a:pPr lvl="1"/>
            <a:r>
              <a:rPr lang="zh-CN" altLang="en-US" sz="2200"/>
              <a:t>一些物种可能主要依赖其它感觉</a:t>
            </a:r>
            <a:endParaRPr lang="en-US" altLang="zh-CN" sz="2200"/>
          </a:p>
          <a:p>
            <a:pPr lvl="1"/>
            <a:r>
              <a:rPr lang="zh-CN" altLang="en-US" sz="2200"/>
              <a:t>本能的攻击性反应，使得一些物种无法冷静理解镜像的涵义</a:t>
            </a:r>
            <a:endParaRPr lang="en-US" altLang="zh-CN" sz="2200"/>
          </a:p>
          <a:p>
            <a:pPr lvl="1"/>
            <a:r>
              <a:rPr lang="zh-CN" altLang="en-US" sz="2200"/>
              <a:t>一些动物可能不认为标记是不正常的</a:t>
            </a:r>
            <a:endParaRPr lang="en-US" altLang="zh-CN" sz="2200"/>
          </a:p>
          <a:p>
            <a:pPr lvl="1"/>
            <a:r>
              <a:rPr lang="zh-CN" altLang="en-US" sz="2200"/>
              <a:t>到底是否反映了自我意识？</a:t>
            </a:r>
            <a:endParaRPr lang="en-US" altLang="zh-CN" sz="2200"/>
          </a:p>
          <a:p>
            <a:pPr lvl="1"/>
            <a:endParaRPr lang="zh-CN" altLang="en-US" sz="2200"/>
          </a:p>
        </p:txBody>
      </p:sp>
    </p:spTree>
    <p:extLst>
      <p:ext uri="{BB962C8B-B14F-4D97-AF65-F5344CB8AC3E}">
        <p14:creationId xmlns:p14="http://schemas.microsoft.com/office/powerpoint/2010/main" val="337336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8CBAA-A944-4507-9DBC-DCD45451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人类的自我：从</a:t>
            </a:r>
            <a:r>
              <a:rPr lang="en-US" altLang="zh-CN" sz="4800" dirty="0" err="1"/>
              <a:t>William·James</a:t>
            </a:r>
            <a:r>
              <a:rPr lang="zh-CN" altLang="en-US" sz="4800" dirty="0"/>
              <a:t>开始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B58C0-563C-4816-AA28-CF2DB34A6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altLang="zh-CN" sz="1900" dirty="0"/>
              <a:t>James</a:t>
            </a:r>
            <a:r>
              <a:rPr lang="zh-CN" altLang="en-US" sz="1900" dirty="0"/>
              <a:t>认为，一个人的自我概念可以分成两个部分：</a:t>
            </a:r>
            <a:endParaRPr lang="en-US" altLang="zh-CN" sz="1900" dirty="0"/>
          </a:p>
          <a:p>
            <a:pPr lvl="1"/>
            <a:r>
              <a:rPr lang="zh-CN" altLang="en-US" sz="1900" dirty="0"/>
              <a:t>客体自我（</a:t>
            </a:r>
            <a:r>
              <a:rPr lang="en-US" altLang="zh-CN" sz="1900" dirty="0"/>
              <a:t>Me</a:t>
            </a:r>
            <a:r>
              <a:rPr lang="zh-CN" altLang="en-US" sz="1900" dirty="0"/>
              <a:t>）：作为一个客体来描述或认知的自我</a:t>
            </a:r>
            <a:endParaRPr lang="en-US" altLang="zh-CN" sz="1900" dirty="0"/>
          </a:p>
          <a:p>
            <a:pPr lvl="1"/>
            <a:r>
              <a:rPr lang="zh-CN" altLang="en-US" sz="1900" dirty="0"/>
              <a:t>主体自我（</a:t>
            </a:r>
            <a:r>
              <a:rPr lang="en-US" altLang="zh-CN" sz="1900" dirty="0"/>
              <a:t>I</a:t>
            </a:r>
            <a:r>
              <a:rPr lang="zh-CN" altLang="en-US" sz="1900" dirty="0"/>
              <a:t>）：作为观察者或知觉者的自我</a:t>
            </a:r>
            <a:endParaRPr lang="en-US" altLang="zh-CN" sz="1900" dirty="0"/>
          </a:p>
          <a:p>
            <a:pPr lvl="1"/>
            <a:r>
              <a:rPr lang="zh-CN" altLang="en-US" sz="1900" i="1" dirty="0"/>
              <a:t>“</a:t>
            </a:r>
            <a:r>
              <a:rPr lang="en-US" altLang="zh-CN" sz="1900" i="1" dirty="0"/>
              <a:t>I </a:t>
            </a:r>
            <a:r>
              <a:rPr lang="en-US" altLang="zh-CN" sz="1900" dirty="0"/>
              <a:t>know it was </a:t>
            </a:r>
            <a:r>
              <a:rPr lang="en-US" altLang="zh-CN" sz="1900" i="1" dirty="0"/>
              <a:t>me</a:t>
            </a:r>
            <a:r>
              <a:rPr lang="en-US" altLang="zh-CN" sz="1900" dirty="0"/>
              <a:t> who ate the cookie</a:t>
            </a:r>
            <a:r>
              <a:rPr lang="zh-CN" altLang="en-US" sz="1900" dirty="0"/>
              <a:t>”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“</a:t>
            </a:r>
            <a:r>
              <a:rPr lang="en-US" altLang="zh-CN" sz="1900" dirty="0"/>
              <a:t>Me</a:t>
            </a:r>
            <a:r>
              <a:rPr lang="zh-CN" altLang="en-US" sz="1900" dirty="0"/>
              <a:t>”的部分可以进一步划分为三个成分：</a:t>
            </a:r>
            <a:endParaRPr lang="en-US" altLang="zh-CN" sz="1900" dirty="0"/>
          </a:p>
          <a:p>
            <a:pPr lvl="1"/>
            <a:r>
              <a:rPr lang="zh-CN" altLang="en-US" sz="1900" dirty="0"/>
              <a:t>物质自我（</a:t>
            </a:r>
            <a:r>
              <a:rPr lang="en-US" altLang="zh-CN" sz="1900" dirty="0"/>
              <a:t>material self</a:t>
            </a:r>
            <a:r>
              <a:rPr lang="zh-CN" altLang="en-US" sz="1900" dirty="0"/>
              <a:t>）：身体、衣着等等</a:t>
            </a:r>
            <a:endParaRPr lang="en-US" altLang="zh-CN" sz="1900" dirty="0"/>
          </a:p>
          <a:p>
            <a:pPr lvl="1"/>
            <a:r>
              <a:rPr lang="zh-CN" altLang="en-US" sz="1900" dirty="0"/>
              <a:t>社会自我（</a:t>
            </a:r>
            <a:r>
              <a:rPr lang="en-US" altLang="zh-CN" sz="1900" dirty="0"/>
              <a:t>social self</a:t>
            </a:r>
            <a:r>
              <a:rPr lang="zh-CN" altLang="en-US" sz="1900" dirty="0"/>
              <a:t>）：不同人面前呈现的自我</a:t>
            </a:r>
            <a:endParaRPr lang="en-US" altLang="zh-CN" sz="1900" dirty="0"/>
          </a:p>
          <a:p>
            <a:pPr lvl="1"/>
            <a:r>
              <a:rPr lang="zh-CN" altLang="en-US" sz="1900" dirty="0"/>
              <a:t>精神自我（</a:t>
            </a:r>
            <a:r>
              <a:rPr lang="en-US" altLang="zh-CN" sz="1900" dirty="0"/>
              <a:t>spiritual self</a:t>
            </a:r>
            <a:r>
              <a:rPr lang="zh-CN" altLang="en-US" sz="1900" dirty="0"/>
              <a:t>）：主观的、内在的、核心的自我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9B589-AD37-43DF-B70A-7216E4108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2851203"/>
            <a:ext cx="25527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5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1903</Words>
  <Application>Microsoft Office PowerPoint</Application>
  <PresentationFormat>宽屏</PresentationFormat>
  <Paragraphs>337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等线</vt:lpstr>
      <vt:lpstr>等线 Light</vt:lpstr>
      <vt:lpstr>华文中宋</vt:lpstr>
      <vt:lpstr>Arial</vt:lpstr>
      <vt:lpstr>Calibri</vt:lpstr>
      <vt:lpstr>Wingdings</vt:lpstr>
      <vt:lpstr>Office 主题​​</vt:lpstr>
      <vt:lpstr>PowerPoint 演示文稿</vt:lpstr>
      <vt:lpstr>目录</vt:lpstr>
      <vt:lpstr>自我</vt:lpstr>
      <vt:lpstr>自我的演化</vt:lpstr>
      <vt:lpstr>镜像自我识别测试（Mirror Self-recognition Test）</vt:lpstr>
      <vt:lpstr>通过镜像测试的物种</vt:lpstr>
      <vt:lpstr>PowerPoint 演示文稿</vt:lpstr>
      <vt:lpstr>对镜像测试的批评</vt:lpstr>
      <vt:lpstr>人类的自我：从William·James开始</vt:lpstr>
      <vt:lpstr>人类自我的复杂性</vt:lpstr>
      <vt:lpstr>目录</vt:lpstr>
      <vt:lpstr>两种知识与两种自我</vt:lpstr>
      <vt:lpstr>陈述性自我                      程序性自我</vt:lpstr>
      <vt:lpstr>陈述性自我1：自尊（self-esteem）</vt:lpstr>
      <vt:lpstr>整体自尊 与 领域自尊</vt:lpstr>
      <vt:lpstr>自我增强（self-enhancement）</vt:lpstr>
      <vt:lpstr>陈述性自我2：核心自我评价（core self-evaluations，CSE）</vt:lpstr>
      <vt:lpstr>陈述性自我3：自我差异（self-discrepancy ）</vt:lpstr>
      <vt:lpstr>PowerPoint 演示文稿</vt:lpstr>
      <vt:lpstr>陈述性自我4：未来自我</vt:lpstr>
      <vt:lpstr>未来自我连续性（future-self continuity）</vt:lpstr>
      <vt:lpstr>未来自我连续性（future-self continuity）</vt:lpstr>
      <vt:lpstr>陈述性自我5: 自传体记忆（autobiographical memory）</vt:lpstr>
      <vt:lpstr>生命故事</vt:lpstr>
      <vt:lpstr>陈述性自我                      程序性自我</vt:lpstr>
      <vt:lpstr>程序性自我1: 关系自我</vt:lpstr>
      <vt:lpstr>程序性自我2: 内隐自我</vt:lpstr>
      <vt:lpstr>内隐联想测试（IAT）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内隐自尊</vt:lpstr>
      <vt:lpstr>内隐自尊的文化差异</vt:lpstr>
      <vt:lpstr>防御性高自尊（defensive high self-esteem）</vt:lpstr>
      <vt:lpstr>程序性自我3: 自我优势效应（self-prioritization effect）</vt:lpstr>
      <vt:lpstr>PowerPoint 演示文稿</vt:lpstr>
      <vt:lpstr>自我参照效应（self-reference effect）</vt:lpstr>
      <vt:lpstr>知觉匹配范式（Sui et al., 2012）</vt:lpstr>
      <vt:lpstr>药物成瘾者的自我优势效应（Liang et al., under review）</vt:lpstr>
      <vt:lpstr>陈述性自我                      程序性自我</vt:lpstr>
      <vt:lpstr>目录</vt:lpstr>
      <vt:lpstr>研究自我神经基础的基本范式</vt:lpstr>
      <vt:lpstr>皮质中线结构</vt:lpstr>
      <vt:lpstr>默认模式网络与自我</vt:lpstr>
      <vt:lpstr>自我优势效应的神经基础（Liang et al., 2021)</vt:lpstr>
      <vt:lpstr>自我优势效应的神经基础（Zhang et al., 2023)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1</cp:revision>
  <dcterms:created xsi:type="dcterms:W3CDTF">2020-12-15T03:24:27Z</dcterms:created>
  <dcterms:modified xsi:type="dcterms:W3CDTF">2025-05-20T04:57:26Z</dcterms:modified>
</cp:coreProperties>
</file>